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1" r:id="rId1"/>
  </p:sldMasterIdLst>
  <p:notesMasterIdLst>
    <p:notesMasterId r:id="rId43"/>
  </p:notesMasterIdLst>
  <p:handoutMasterIdLst>
    <p:handoutMasterId r:id="rId44"/>
  </p:handoutMasterIdLst>
  <p:sldIdLst>
    <p:sldId id="442" r:id="rId2"/>
    <p:sldId id="443" r:id="rId3"/>
    <p:sldId id="275" r:id="rId4"/>
    <p:sldId id="297" r:id="rId5"/>
    <p:sldId id="414" r:id="rId6"/>
    <p:sldId id="449" r:id="rId7"/>
    <p:sldId id="300" r:id="rId8"/>
    <p:sldId id="446" r:id="rId9"/>
    <p:sldId id="444" r:id="rId10"/>
    <p:sldId id="445" r:id="rId11"/>
    <p:sldId id="396" r:id="rId12"/>
    <p:sldId id="422" r:id="rId13"/>
    <p:sldId id="438" r:id="rId14"/>
    <p:sldId id="439" r:id="rId15"/>
    <p:sldId id="451" r:id="rId16"/>
    <p:sldId id="452" r:id="rId17"/>
    <p:sldId id="329" r:id="rId18"/>
    <p:sldId id="425" r:id="rId19"/>
    <p:sldId id="426" r:id="rId20"/>
    <p:sldId id="447" r:id="rId21"/>
    <p:sldId id="427" r:id="rId22"/>
    <p:sldId id="448" r:id="rId23"/>
    <p:sldId id="428" r:id="rId24"/>
    <p:sldId id="450" r:id="rId25"/>
    <p:sldId id="441" r:id="rId26"/>
    <p:sldId id="434" r:id="rId27"/>
    <p:sldId id="440" r:id="rId28"/>
    <p:sldId id="431" r:id="rId29"/>
    <p:sldId id="390" r:id="rId30"/>
    <p:sldId id="368" r:id="rId31"/>
    <p:sldId id="369" r:id="rId32"/>
    <p:sldId id="370" r:id="rId33"/>
    <p:sldId id="391" r:id="rId34"/>
    <p:sldId id="392" r:id="rId35"/>
    <p:sldId id="410" r:id="rId36"/>
    <p:sldId id="335" r:id="rId37"/>
    <p:sldId id="325" r:id="rId38"/>
    <p:sldId id="324" r:id="rId39"/>
    <p:sldId id="336" r:id="rId40"/>
    <p:sldId id="337" r:id="rId41"/>
    <p:sldId id="338" r:id="rId42"/>
  </p:sldIdLst>
  <p:sldSz cx="9144000" cy="6858000" type="screen4x3"/>
  <p:notesSz cx="7099300" cy="10234613"/>
  <p:defaultTextStyle>
    <a:defPPr>
      <a:defRPr lang="en-US"/>
    </a:defPPr>
    <a:lvl1pPr algn="l" rtl="0" fontAlgn="base">
      <a:spcBef>
        <a:spcPct val="0"/>
      </a:spcBef>
      <a:spcAft>
        <a:spcPct val="0"/>
      </a:spcAft>
      <a:defRPr sz="3200" kern="1200">
        <a:solidFill>
          <a:srgbClr val="2B09F7"/>
        </a:solidFill>
        <a:latin typeface="Times New Roman" panose="02020603050405020304" pitchFamily="18" charset="0"/>
        <a:ea typeface="+mn-ea"/>
        <a:cs typeface="+mn-cs"/>
      </a:defRPr>
    </a:lvl1pPr>
    <a:lvl2pPr marL="457200" algn="l" rtl="0" fontAlgn="base">
      <a:spcBef>
        <a:spcPct val="0"/>
      </a:spcBef>
      <a:spcAft>
        <a:spcPct val="0"/>
      </a:spcAft>
      <a:defRPr sz="3200" kern="1200">
        <a:solidFill>
          <a:srgbClr val="2B09F7"/>
        </a:solidFill>
        <a:latin typeface="Times New Roman" panose="02020603050405020304" pitchFamily="18" charset="0"/>
        <a:ea typeface="+mn-ea"/>
        <a:cs typeface="+mn-cs"/>
      </a:defRPr>
    </a:lvl2pPr>
    <a:lvl3pPr marL="914400" algn="l" rtl="0" fontAlgn="base">
      <a:spcBef>
        <a:spcPct val="0"/>
      </a:spcBef>
      <a:spcAft>
        <a:spcPct val="0"/>
      </a:spcAft>
      <a:defRPr sz="3200" kern="1200">
        <a:solidFill>
          <a:srgbClr val="2B09F7"/>
        </a:solidFill>
        <a:latin typeface="Times New Roman" panose="02020603050405020304" pitchFamily="18" charset="0"/>
        <a:ea typeface="+mn-ea"/>
        <a:cs typeface="+mn-cs"/>
      </a:defRPr>
    </a:lvl3pPr>
    <a:lvl4pPr marL="1371600" algn="l" rtl="0" fontAlgn="base">
      <a:spcBef>
        <a:spcPct val="0"/>
      </a:spcBef>
      <a:spcAft>
        <a:spcPct val="0"/>
      </a:spcAft>
      <a:defRPr sz="3200" kern="1200">
        <a:solidFill>
          <a:srgbClr val="2B09F7"/>
        </a:solidFill>
        <a:latin typeface="Times New Roman" panose="02020603050405020304" pitchFamily="18" charset="0"/>
        <a:ea typeface="+mn-ea"/>
        <a:cs typeface="+mn-cs"/>
      </a:defRPr>
    </a:lvl4pPr>
    <a:lvl5pPr marL="1828800" algn="l" rtl="0" fontAlgn="base">
      <a:spcBef>
        <a:spcPct val="0"/>
      </a:spcBef>
      <a:spcAft>
        <a:spcPct val="0"/>
      </a:spcAft>
      <a:defRPr sz="3200" kern="1200">
        <a:solidFill>
          <a:srgbClr val="2B09F7"/>
        </a:solidFill>
        <a:latin typeface="Times New Roman" panose="02020603050405020304" pitchFamily="18" charset="0"/>
        <a:ea typeface="+mn-ea"/>
        <a:cs typeface="+mn-cs"/>
      </a:defRPr>
    </a:lvl5pPr>
    <a:lvl6pPr marL="2286000" algn="l" defTabSz="914400" rtl="0" eaLnBrk="1" latinLnBrk="0" hangingPunct="1">
      <a:defRPr sz="3200" kern="1200">
        <a:solidFill>
          <a:srgbClr val="2B09F7"/>
        </a:solidFill>
        <a:latin typeface="Times New Roman" panose="02020603050405020304" pitchFamily="18" charset="0"/>
        <a:ea typeface="+mn-ea"/>
        <a:cs typeface="+mn-cs"/>
      </a:defRPr>
    </a:lvl6pPr>
    <a:lvl7pPr marL="2743200" algn="l" defTabSz="914400" rtl="0" eaLnBrk="1" latinLnBrk="0" hangingPunct="1">
      <a:defRPr sz="3200" kern="1200">
        <a:solidFill>
          <a:srgbClr val="2B09F7"/>
        </a:solidFill>
        <a:latin typeface="Times New Roman" panose="02020603050405020304" pitchFamily="18" charset="0"/>
        <a:ea typeface="+mn-ea"/>
        <a:cs typeface="+mn-cs"/>
      </a:defRPr>
    </a:lvl7pPr>
    <a:lvl8pPr marL="3200400" algn="l" defTabSz="914400" rtl="0" eaLnBrk="1" latinLnBrk="0" hangingPunct="1">
      <a:defRPr sz="3200" kern="1200">
        <a:solidFill>
          <a:srgbClr val="2B09F7"/>
        </a:solidFill>
        <a:latin typeface="Times New Roman" panose="02020603050405020304" pitchFamily="18" charset="0"/>
        <a:ea typeface="+mn-ea"/>
        <a:cs typeface="+mn-cs"/>
      </a:defRPr>
    </a:lvl8pPr>
    <a:lvl9pPr marL="3657600" algn="l" defTabSz="914400" rtl="0" eaLnBrk="1" latinLnBrk="0" hangingPunct="1">
      <a:defRPr sz="3200" kern="1200">
        <a:solidFill>
          <a:srgbClr val="2B09F7"/>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224">
          <p15:clr>
            <a:srgbClr val="A4A3A4"/>
          </p15:clr>
        </p15:guide>
        <p15:guide id="2" pos="223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3F3E"/>
    <a:srgbClr val="FF0000"/>
    <a:srgbClr val="FFFF99"/>
    <a:srgbClr val="FF0909"/>
    <a:srgbClr val="008080"/>
    <a:srgbClr val="9A7500"/>
    <a:srgbClr val="C0C0C0"/>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44" autoAdjust="0"/>
    <p:restoredTop sz="83608" autoAdjust="0"/>
  </p:normalViewPr>
  <p:slideViewPr>
    <p:cSldViewPr>
      <p:cViewPr varScale="1">
        <p:scale>
          <a:sx n="55" d="100"/>
          <a:sy n="55" d="100"/>
        </p:scale>
        <p:origin x="1596" y="72"/>
      </p:cViewPr>
      <p:guideLst>
        <p:guide orient="horz" pos="2160"/>
        <p:guide pos="2880"/>
      </p:guideLst>
    </p:cSldViewPr>
  </p:slideViewPr>
  <p:notesTextViewPr>
    <p:cViewPr>
      <p:scale>
        <a:sx n="100" d="100"/>
        <a:sy n="100" d="100"/>
      </p:scale>
      <p:origin x="0" y="0"/>
    </p:cViewPr>
  </p:notesTextViewPr>
  <p:sorterViewPr>
    <p:cViewPr>
      <p:scale>
        <a:sx n="75" d="100"/>
        <a:sy n="75" d="100"/>
      </p:scale>
      <p:origin x="0" y="0"/>
    </p:cViewPr>
  </p:sorterViewPr>
  <p:notesViewPr>
    <p:cSldViewPr>
      <p:cViewPr varScale="1">
        <p:scale>
          <a:sx n="69" d="100"/>
          <a:sy n="69" d="100"/>
        </p:scale>
        <p:origin x="-1968" y="-102"/>
      </p:cViewPr>
      <p:guideLst>
        <p:guide orient="horz" pos="3224"/>
        <p:guide pos="2236"/>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9634"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defTabSz="990600">
              <a:defRPr sz="1300" b="0">
                <a:solidFill>
                  <a:schemeClr val="tx1"/>
                </a:solidFill>
                <a:latin typeface="Arial" charset="0"/>
              </a:defRPr>
            </a:lvl1pPr>
          </a:lstStyle>
          <a:p>
            <a:pPr>
              <a:defRPr/>
            </a:pPr>
            <a:endParaRPr lang="en-US"/>
          </a:p>
        </p:txBody>
      </p:sp>
      <p:sp>
        <p:nvSpPr>
          <p:cNvPr id="69635" name="Rectangle 3"/>
          <p:cNvSpPr>
            <a:spLocks noGrp="1" noChangeArrowheads="1"/>
          </p:cNvSpPr>
          <p:nvPr>
            <p:ph type="dt" sz="quarter" idx="1"/>
          </p:nvPr>
        </p:nvSpPr>
        <p:spPr bwMode="auto">
          <a:xfrm>
            <a:off x="4021138"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defTabSz="990600">
              <a:defRPr sz="1300" b="0">
                <a:solidFill>
                  <a:schemeClr val="tx1"/>
                </a:solidFill>
                <a:latin typeface="Arial" charset="0"/>
              </a:defRPr>
            </a:lvl1pPr>
          </a:lstStyle>
          <a:p>
            <a:pPr>
              <a:defRPr/>
            </a:pPr>
            <a:endParaRPr lang="en-US"/>
          </a:p>
        </p:txBody>
      </p:sp>
      <p:sp>
        <p:nvSpPr>
          <p:cNvPr id="69636" name="Rectangle 4"/>
          <p:cNvSpPr>
            <a:spLocks noGrp="1" noChangeArrowheads="1"/>
          </p:cNvSpPr>
          <p:nvPr>
            <p:ph type="ftr" sz="quarter" idx="2"/>
          </p:nvPr>
        </p:nvSpPr>
        <p:spPr bwMode="auto">
          <a:xfrm>
            <a:off x="393700" y="9723438"/>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defTabSz="990600">
              <a:defRPr sz="1300" b="0">
                <a:solidFill>
                  <a:schemeClr val="tx1"/>
                </a:solidFill>
                <a:latin typeface="Arial" charset="0"/>
              </a:defRPr>
            </a:lvl1pPr>
          </a:lstStyle>
          <a:p>
            <a:pPr>
              <a:defRPr/>
            </a:pPr>
            <a:endParaRPr lang="en-US"/>
          </a:p>
        </p:txBody>
      </p:sp>
      <p:sp>
        <p:nvSpPr>
          <p:cNvPr id="69637" name="Rectangle 5"/>
          <p:cNvSpPr>
            <a:spLocks noGrp="1" noChangeArrowheads="1"/>
          </p:cNvSpPr>
          <p:nvPr>
            <p:ph type="sldNum" sz="quarter" idx="3"/>
          </p:nvPr>
        </p:nvSpPr>
        <p:spPr bwMode="auto">
          <a:xfrm>
            <a:off x="4021138"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defTabSz="990600">
              <a:defRPr sz="1300">
                <a:solidFill>
                  <a:schemeClr val="tx1"/>
                </a:solidFill>
                <a:latin typeface="Arial" panose="020B0604020202020204" pitchFamily="34" charset="0"/>
              </a:defRPr>
            </a:lvl1pPr>
          </a:lstStyle>
          <a:p>
            <a:fld id="{DF9AAB81-F0BF-49B7-845F-214CC4A7C723}" type="slidenum">
              <a:rPr lang="en-US"/>
              <a:pPr/>
              <a:t>‹#›</a:t>
            </a:fld>
            <a:endParaRPr lang="en-US"/>
          </a:p>
        </p:txBody>
      </p:sp>
    </p:spTree>
    <p:extLst>
      <p:ext uri="{BB962C8B-B14F-4D97-AF65-F5344CB8AC3E}">
        <p14:creationId xmlns:p14="http://schemas.microsoft.com/office/powerpoint/2010/main" val="6121331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7458"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defTabSz="990600">
              <a:defRPr sz="1300" b="0">
                <a:solidFill>
                  <a:schemeClr val="tx1"/>
                </a:solidFill>
                <a:latin typeface="Arial" charset="0"/>
              </a:defRPr>
            </a:lvl1pPr>
          </a:lstStyle>
          <a:p>
            <a:pPr>
              <a:defRPr/>
            </a:pPr>
            <a:endParaRPr lang="en-US"/>
          </a:p>
        </p:txBody>
      </p:sp>
      <p:sp>
        <p:nvSpPr>
          <p:cNvPr id="147459"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defTabSz="990600">
              <a:defRPr sz="1300" b="0">
                <a:solidFill>
                  <a:schemeClr val="tx1"/>
                </a:solidFill>
                <a:latin typeface="Arial" charset="0"/>
              </a:defRPr>
            </a:lvl1pPr>
          </a:lstStyle>
          <a:p>
            <a:pPr>
              <a:defRPr/>
            </a:pPr>
            <a:endParaRPr lang="en-US"/>
          </a:p>
        </p:txBody>
      </p:sp>
      <p:sp>
        <p:nvSpPr>
          <p:cNvPr id="34820" name="Rectangle 4"/>
          <p:cNvSpPr>
            <a:spLocks noGrp="1" noRot="1" noChangeAspect="1" noChangeArrowheads="1" noTextEdit="1"/>
          </p:cNvSpPr>
          <p:nvPr>
            <p:ph type="sldImg" idx="2"/>
          </p:nvPr>
        </p:nvSpPr>
        <p:spPr bwMode="auto">
          <a:xfrm>
            <a:off x="990600" y="768350"/>
            <a:ext cx="5118100" cy="383698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7461" name="Rectangle 5"/>
          <p:cNvSpPr>
            <a:spLocks noGrp="1" noChangeArrowheads="1"/>
          </p:cNvSpPr>
          <p:nvPr>
            <p:ph type="body" sz="quarter" idx="3"/>
          </p:nvPr>
        </p:nvSpPr>
        <p:spPr bwMode="auto">
          <a:xfrm>
            <a:off x="709613" y="4860925"/>
            <a:ext cx="5680075" cy="4605338"/>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47462"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defTabSz="990600">
              <a:defRPr sz="1300" b="0">
                <a:solidFill>
                  <a:schemeClr val="tx1"/>
                </a:solidFill>
                <a:latin typeface="Arial" charset="0"/>
              </a:defRPr>
            </a:lvl1pPr>
          </a:lstStyle>
          <a:p>
            <a:pPr>
              <a:defRPr/>
            </a:pPr>
            <a:endParaRPr lang="en-US"/>
          </a:p>
        </p:txBody>
      </p:sp>
      <p:sp>
        <p:nvSpPr>
          <p:cNvPr id="147463"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defTabSz="990600">
              <a:defRPr sz="1300">
                <a:solidFill>
                  <a:schemeClr val="tx1"/>
                </a:solidFill>
                <a:latin typeface="Arial" panose="020B0604020202020204" pitchFamily="34" charset="0"/>
              </a:defRPr>
            </a:lvl1pPr>
          </a:lstStyle>
          <a:p>
            <a:fld id="{3E2F3A3B-DF1D-47F6-83AA-141C45D29FAA}" type="slidenum">
              <a:rPr lang="en-US"/>
              <a:pPr/>
              <a:t>‹#›</a:t>
            </a:fld>
            <a:endParaRPr lang="en-US"/>
          </a:p>
        </p:txBody>
      </p:sp>
    </p:spTree>
    <p:extLst>
      <p:ext uri="{BB962C8B-B14F-4D97-AF65-F5344CB8AC3E}">
        <p14:creationId xmlns:p14="http://schemas.microsoft.com/office/powerpoint/2010/main" val="26249383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0E73F12C-FD23-42CF-AD46-A88A8EE405D4}" type="slidenum">
              <a:rPr lang="en-US" smtClean="0">
                <a:latin typeface="Arial" charset="0"/>
              </a:rPr>
              <a:pPr/>
              <a:t>1</a:t>
            </a:fld>
            <a:endParaRPr lang="en-US">
              <a:latin typeface="Arial" charset="0"/>
            </a:endParaRPr>
          </a:p>
        </p:txBody>
      </p:sp>
      <p:sp>
        <p:nvSpPr>
          <p:cNvPr id="28675" name="Rectangle 2"/>
          <p:cNvSpPr>
            <a:spLocks noGrp="1" noRot="1" noChangeAspect="1" noChangeArrowheads="1" noTextEdit="1"/>
          </p:cNvSpPr>
          <p:nvPr>
            <p:ph type="sldImg"/>
          </p:nvPr>
        </p:nvSpPr>
        <p:spPr>
          <a:xfrm>
            <a:off x="992188" y="768350"/>
            <a:ext cx="5114925" cy="3836988"/>
          </a:xfrm>
          <a:ln/>
        </p:spPr>
      </p:sp>
      <p:sp>
        <p:nvSpPr>
          <p:cNvPr id="28676" name="Rectangle 3"/>
          <p:cNvSpPr>
            <a:spLocks noGrp="1" noChangeArrowheads="1"/>
          </p:cNvSpPr>
          <p:nvPr>
            <p:ph type="body" idx="1"/>
          </p:nvPr>
        </p:nvSpPr>
        <p:spPr>
          <a:noFill/>
          <a:ln/>
        </p:spPr>
        <p:txBody>
          <a:bodyPr/>
          <a:lstStyle/>
          <a:p>
            <a:pPr eaLnBrk="1" hangingPunct="1"/>
            <a:endParaRPr lang="en-US" sz="1100" dirty="0">
              <a:sym typeface="Wingdings" pitchFamily="2" charset="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02CC8509-140C-4C61-8CBB-B4EF4846ED9A}" type="slidenum">
              <a:rPr lang="en-US"/>
              <a:pPr/>
              <a:t>2</a:t>
            </a:fld>
            <a:endParaRPr lang="en-US"/>
          </a:p>
        </p:txBody>
      </p:sp>
      <p:sp>
        <p:nvSpPr>
          <p:cNvPr id="27651" name="Rectangle 2"/>
          <p:cNvSpPr>
            <a:spLocks noGrp="1" noRot="1" noChangeAspect="1" noChangeArrowheads="1" noTextEdit="1"/>
          </p:cNvSpPr>
          <p:nvPr>
            <p:ph type="sldImg"/>
          </p:nvPr>
        </p:nvSpPr>
        <p:spPr>
          <a:xfrm>
            <a:off x="992188" y="768350"/>
            <a:ext cx="5114925" cy="3836988"/>
          </a:xfrm>
          <a:ln/>
        </p:spPr>
      </p:sp>
      <p:sp>
        <p:nvSpPr>
          <p:cNvPr id="2765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xfrm>
            <a:off x="992188" y="768350"/>
            <a:ext cx="5114925" cy="3836988"/>
          </a:xfrm>
          <a:ln/>
        </p:spPr>
      </p:sp>
      <p:sp>
        <p:nvSpPr>
          <p:cNvPr id="358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a:latin typeface="Arial" panose="020B0604020202020204" pitchFamily="34" charset="0"/>
            </a:endParaRPr>
          </a:p>
        </p:txBody>
      </p:sp>
      <p:sp>
        <p:nvSpPr>
          <p:cNvPr id="358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sz="3200">
                <a:solidFill>
                  <a:srgbClr val="2B09F7"/>
                </a:solidFill>
                <a:latin typeface="Times New Roman" panose="02020603050405020304" pitchFamily="18" charset="0"/>
              </a:defRPr>
            </a:lvl1pPr>
            <a:lvl2pPr marL="742950" indent="-285750" defTabSz="990600" eaLnBrk="0" hangingPunct="0">
              <a:defRPr sz="3200">
                <a:solidFill>
                  <a:srgbClr val="2B09F7"/>
                </a:solidFill>
                <a:latin typeface="Times New Roman" panose="02020603050405020304" pitchFamily="18" charset="0"/>
              </a:defRPr>
            </a:lvl2pPr>
            <a:lvl3pPr marL="1143000" indent="-228600" defTabSz="990600" eaLnBrk="0" hangingPunct="0">
              <a:defRPr sz="3200">
                <a:solidFill>
                  <a:srgbClr val="2B09F7"/>
                </a:solidFill>
                <a:latin typeface="Times New Roman" panose="02020603050405020304" pitchFamily="18" charset="0"/>
              </a:defRPr>
            </a:lvl3pPr>
            <a:lvl4pPr marL="1600200" indent="-228600" defTabSz="990600" eaLnBrk="0" hangingPunct="0">
              <a:defRPr sz="3200">
                <a:solidFill>
                  <a:srgbClr val="2B09F7"/>
                </a:solidFill>
                <a:latin typeface="Times New Roman" panose="02020603050405020304" pitchFamily="18" charset="0"/>
              </a:defRPr>
            </a:lvl4pPr>
            <a:lvl5pPr marL="2057400" indent="-228600" defTabSz="990600" eaLnBrk="0" hangingPunct="0">
              <a:defRPr sz="3200">
                <a:solidFill>
                  <a:srgbClr val="2B09F7"/>
                </a:solidFill>
                <a:latin typeface="Times New Roman" panose="02020603050405020304" pitchFamily="18" charset="0"/>
              </a:defRPr>
            </a:lvl5pPr>
            <a:lvl6pPr marL="2514600" indent="-228600" defTabSz="990600" eaLnBrk="0" fontAlgn="base" hangingPunct="0">
              <a:spcBef>
                <a:spcPct val="0"/>
              </a:spcBef>
              <a:spcAft>
                <a:spcPct val="0"/>
              </a:spcAft>
              <a:defRPr sz="3200">
                <a:solidFill>
                  <a:srgbClr val="2B09F7"/>
                </a:solidFill>
                <a:latin typeface="Times New Roman" panose="02020603050405020304" pitchFamily="18" charset="0"/>
              </a:defRPr>
            </a:lvl6pPr>
            <a:lvl7pPr marL="2971800" indent="-228600" defTabSz="990600" eaLnBrk="0" fontAlgn="base" hangingPunct="0">
              <a:spcBef>
                <a:spcPct val="0"/>
              </a:spcBef>
              <a:spcAft>
                <a:spcPct val="0"/>
              </a:spcAft>
              <a:defRPr sz="3200">
                <a:solidFill>
                  <a:srgbClr val="2B09F7"/>
                </a:solidFill>
                <a:latin typeface="Times New Roman" panose="02020603050405020304" pitchFamily="18" charset="0"/>
              </a:defRPr>
            </a:lvl7pPr>
            <a:lvl8pPr marL="3429000" indent="-228600" defTabSz="990600" eaLnBrk="0" fontAlgn="base" hangingPunct="0">
              <a:spcBef>
                <a:spcPct val="0"/>
              </a:spcBef>
              <a:spcAft>
                <a:spcPct val="0"/>
              </a:spcAft>
              <a:defRPr sz="3200">
                <a:solidFill>
                  <a:srgbClr val="2B09F7"/>
                </a:solidFill>
                <a:latin typeface="Times New Roman" panose="02020603050405020304" pitchFamily="18" charset="0"/>
              </a:defRPr>
            </a:lvl8pPr>
            <a:lvl9pPr marL="3886200" indent="-228600" defTabSz="990600" eaLnBrk="0" fontAlgn="base" hangingPunct="0">
              <a:spcBef>
                <a:spcPct val="0"/>
              </a:spcBef>
              <a:spcAft>
                <a:spcPct val="0"/>
              </a:spcAft>
              <a:defRPr sz="3200">
                <a:solidFill>
                  <a:srgbClr val="2B09F7"/>
                </a:solidFill>
                <a:latin typeface="Times New Roman" panose="02020603050405020304" pitchFamily="18" charset="0"/>
              </a:defRPr>
            </a:lvl9pPr>
          </a:lstStyle>
          <a:p>
            <a:pPr eaLnBrk="1" hangingPunct="1"/>
            <a:fld id="{8D7C2AF1-11A5-4223-BCF4-349E6E84C24E}" type="slidenum">
              <a:rPr lang="en-US" sz="1300">
                <a:solidFill>
                  <a:schemeClr val="tx1"/>
                </a:solidFill>
                <a:latin typeface="Arial" panose="020B0604020202020204" pitchFamily="34" charset="0"/>
              </a:rPr>
              <a:pPr eaLnBrk="1" hangingPunct="1"/>
              <a:t>3</a:t>
            </a:fld>
            <a:endParaRPr lang="en-US" sz="1300">
              <a:solidFill>
                <a:schemeClr val="tx1"/>
              </a:solidFill>
              <a:latin typeface="Arial" panose="020B0604020202020204" pitchFamily="34" charset="0"/>
            </a:endParaRPr>
          </a:p>
        </p:txBody>
      </p:sp>
    </p:spTree>
    <p:extLst>
      <p:ext uri="{BB962C8B-B14F-4D97-AF65-F5344CB8AC3E}">
        <p14:creationId xmlns:p14="http://schemas.microsoft.com/office/powerpoint/2010/main" val="11720287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normAutofit/>
          </a:bodyPr>
          <a:lstStyle/>
          <a:p>
            <a:r>
              <a:rPr lang="en-US"/>
              <a:t>Là</a:t>
            </a:r>
            <a:r>
              <a:rPr lang="en-US" baseline="0"/>
              <a:t> người đoạt giải Nobel Vật lí đầu tiên.</a:t>
            </a:r>
            <a:endParaRPr lang="en-US"/>
          </a:p>
        </p:txBody>
      </p:sp>
      <p:sp>
        <p:nvSpPr>
          <p:cNvPr id="4" name="Slide Number Placeholder 3"/>
          <p:cNvSpPr>
            <a:spLocks noGrp="1"/>
          </p:cNvSpPr>
          <p:nvPr>
            <p:ph type="sldNum" sz="quarter" idx="10"/>
          </p:nvPr>
        </p:nvSpPr>
        <p:spPr/>
        <p:txBody>
          <a:bodyPr/>
          <a:lstStyle/>
          <a:p>
            <a:fld id="{3E2F3A3B-DF1D-47F6-83AA-141C45D29FAA}"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normAutofit/>
          </a:bodyPr>
          <a:lstStyle/>
          <a:p>
            <a:r>
              <a:rPr lang="en-US"/>
              <a:t>(hình</a:t>
            </a:r>
            <a:r>
              <a:rPr lang="en-US" baseline="0"/>
              <a:t> ảnh nên đưa đường dẫn để tập HS thói quen trích dẫn tài liệu tham khảo)</a:t>
            </a:r>
            <a:endParaRPr lang="en-US"/>
          </a:p>
        </p:txBody>
      </p:sp>
      <p:sp>
        <p:nvSpPr>
          <p:cNvPr id="4" name="Slide Number Placeholder 3"/>
          <p:cNvSpPr>
            <a:spLocks noGrp="1"/>
          </p:cNvSpPr>
          <p:nvPr>
            <p:ph type="sldNum" sz="quarter" idx="10"/>
          </p:nvPr>
        </p:nvSpPr>
        <p:spPr/>
        <p:txBody>
          <a:bodyPr/>
          <a:lstStyle/>
          <a:p>
            <a:fld id="{3E2F3A3B-DF1D-47F6-83AA-141C45D29FAA}"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Rot="1" noChangeAspect="1" noChangeArrowheads="1" noTextEdit="1"/>
          </p:cNvSpPr>
          <p:nvPr>
            <p:ph type="sldImg"/>
          </p:nvPr>
        </p:nvSpPr>
        <p:spPr>
          <a:xfrm>
            <a:off x="992188" y="768350"/>
            <a:ext cx="5114925" cy="3836988"/>
          </a:xfrm>
          <a:ln/>
        </p:spPr>
      </p:sp>
      <p:sp>
        <p:nvSpPr>
          <p:cNvPr id="368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atin typeface="Arial" panose="020B0604020202020204" pitchFamily="34" charset="0"/>
              </a:rPr>
              <a:t>Coolidge </a:t>
            </a:r>
          </a:p>
        </p:txBody>
      </p:sp>
    </p:spTree>
    <p:extLst>
      <p:ext uri="{BB962C8B-B14F-4D97-AF65-F5344CB8AC3E}">
        <p14:creationId xmlns:p14="http://schemas.microsoft.com/office/powerpoint/2010/main" val="8137566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normAutofit/>
          </a:bodyPr>
          <a:lstStyle/>
          <a:p>
            <a:r>
              <a:rPr lang="en-US"/>
              <a:t>GV: Hình</a:t>
            </a:r>
            <a:r>
              <a:rPr lang="en-US" baseline="0"/>
              <a:t> ảnh phổi khi hít khói bụi ngoài đường hay nơi làm việc, khói thuốc lá dẫn đến bị ung thư    </a:t>
            </a:r>
          </a:p>
          <a:p>
            <a:r>
              <a:rPr lang="en-US" baseline="0"/>
              <a:t>(í này dùng để tuyên truyền về vệ sinh lao động và phòng chống thuốc lá)</a:t>
            </a:r>
            <a:endParaRPr lang="en-US"/>
          </a:p>
        </p:txBody>
      </p:sp>
      <p:sp>
        <p:nvSpPr>
          <p:cNvPr id="4" name="Slide Number Placeholder 3"/>
          <p:cNvSpPr>
            <a:spLocks noGrp="1"/>
          </p:cNvSpPr>
          <p:nvPr>
            <p:ph type="sldNum" sz="quarter" idx="10"/>
          </p:nvPr>
        </p:nvSpPr>
        <p:spPr/>
        <p:txBody>
          <a:bodyPr/>
          <a:lstStyle/>
          <a:p>
            <a:fld id="{3E2F3A3B-DF1D-47F6-83AA-141C45D29FAA}" type="slidenum">
              <a:rPr lang="en-US" smtClean="0"/>
              <a:pPr/>
              <a:t>13</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normAutofit/>
          </a:bodyPr>
          <a:lstStyle/>
          <a:p>
            <a:r>
              <a:rPr lang="en-US"/>
              <a:t>Chụp</a:t>
            </a:r>
            <a:r>
              <a:rPr lang="en-US" baseline="0"/>
              <a:t> cắt lớp (CT) là một kiểu chụp dùng tia X cho máy phát xoay vòng quanh.</a:t>
            </a:r>
            <a:endParaRPr lang="en-US"/>
          </a:p>
        </p:txBody>
      </p:sp>
      <p:sp>
        <p:nvSpPr>
          <p:cNvPr id="4" name="Slide Number Placeholder 3"/>
          <p:cNvSpPr>
            <a:spLocks noGrp="1"/>
          </p:cNvSpPr>
          <p:nvPr>
            <p:ph type="sldNum" sz="quarter" idx="10"/>
          </p:nvPr>
        </p:nvSpPr>
        <p:spPr/>
        <p:txBody>
          <a:bodyPr/>
          <a:lstStyle/>
          <a:p>
            <a:fld id="{3E2F3A3B-DF1D-47F6-83AA-141C45D29FAA}" type="slidenum">
              <a:rPr lang="en-US" smtClean="0"/>
              <a:pPr/>
              <a:t>15</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normAutofit/>
          </a:bodyPr>
          <a:lstStyle/>
          <a:p>
            <a:r>
              <a:rPr lang="en-US"/>
              <a:t>Quay phim bằng</a:t>
            </a:r>
            <a:r>
              <a:rPr lang="en-US" baseline="0"/>
              <a:t> X quang quá trình đặt stent cho tim  (sử dụng X quang liều thấp chụp liên tục)</a:t>
            </a:r>
            <a:endParaRPr lang="en-US"/>
          </a:p>
        </p:txBody>
      </p:sp>
      <p:sp>
        <p:nvSpPr>
          <p:cNvPr id="4" name="Slide Number Placeholder 3"/>
          <p:cNvSpPr>
            <a:spLocks noGrp="1"/>
          </p:cNvSpPr>
          <p:nvPr>
            <p:ph type="sldNum" sz="quarter" idx="10"/>
          </p:nvPr>
        </p:nvSpPr>
        <p:spPr/>
        <p:txBody>
          <a:bodyPr/>
          <a:lstStyle/>
          <a:p>
            <a:fld id="{3E2F3A3B-DF1D-47F6-83AA-141C45D29FAA}" type="slidenum">
              <a:rPr lang="en-US" smtClean="0"/>
              <a:pPr/>
              <a:t>16</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a:solidFill>
                  <a:schemeClr val="tx1"/>
                </a:solidFill>
                <a:ea typeface="Times New Roman" panose="02020603050405020304" pitchFamily="18" charset="0"/>
              </a:rPr>
              <a:t>Khẩu súng được phát hiện khi rọi bằng tia X</a:t>
            </a:r>
            <a:endParaRPr lang="vi-VN" sz="1200">
              <a:solidFill>
                <a:schemeClr val="tx1"/>
              </a:solidFill>
            </a:endParaRPr>
          </a:p>
          <a:p>
            <a:endParaRPr lang="en-US"/>
          </a:p>
        </p:txBody>
      </p:sp>
      <p:sp>
        <p:nvSpPr>
          <p:cNvPr id="4" name="Slide Number Placeholder 3"/>
          <p:cNvSpPr>
            <a:spLocks noGrp="1"/>
          </p:cNvSpPr>
          <p:nvPr>
            <p:ph type="sldNum" sz="quarter" idx="10"/>
          </p:nvPr>
        </p:nvSpPr>
        <p:spPr/>
        <p:txBody>
          <a:bodyPr/>
          <a:lstStyle/>
          <a:p>
            <a:fld id="{3E2F3A3B-DF1D-47F6-83AA-141C45D29FAA}" type="slidenum">
              <a:rPr lang="en-US" smtClean="0"/>
              <a:pPr/>
              <a:t>19</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normAutofit lnSpcReduction="10000"/>
          </a:bodyPr>
          <a:lstStyle/>
          <a:p>
            <a:r>
              <a:rPr lang="en-US" sz="1200" b="0" i="0" kern="1200">
                <a:solidFill>
                  <a:schemeClr val="tx1"/>
                </a:solidFill>
                <a:latin typeface="Arial" charset="0"/>
                <a:ea typeface="+mn-ea"/>
                <a:cs typeface="+mn-cs"/>
              </a:rPr>
              <a:t>Sử</a:t>
            </a:r>
            <a:r>
              <a:rPr lang="en-US" sz="1200" b="0" i="0" kern="1200" baseline="0">
                <a:solidFill>
                  <a:schemeClr val="tx1"/>
                </a:solidFill>
                <a:latin typeface="Arial" charset="0"/>
                <a:ea typeface="+mn-ea"/>
                <a:cs typeface="+mn-cs"/>
              </a:rPr>
              <a:t> dụng tia X và tia hồng ngoại để nhìn xuyên lớp tranh bên trên, người ta có thể thấy 1 bức tranh bên dưới nhiều lúc khác hẳn.</a:t>
            </a:r>
          </a:p>
          <a:p>
            <a:r>
              <a:rPr lang="en-US" sz="1200" b="0" i="0" kern="1200" baseline="0">
                <a:solidFill>
                  <a:schemeClr val="tx1"/>
                </a:solidFill>
                <a:latin typeface="Arial" charset="0"/>
                <a:ea typeface="+mn-ea"/>
                <a:cs typeface="+mn-cs"/>
              </a:rPr>
              <a:t>Hình ảnh nữ công tước xinh đẹp ban đầu khá già và xấu đã được chỉnh sửa nhưng bản gốc nằm chìm bên dưới vẫn được phát hiện ra.</a:t>
            </a:r>
          </a:p>
          <a:p>
            <a:r>
              <a:rPr lang="en-US" sz="1200" b="0" i="0" kern="1200" baseline="0">
                <a:solidFill>
                  <a:schemeClr val="tx1"/>
                </a:solidFill>
                <a:latin typeface="Arial" charset="0"/>
                <a:ea typeface="+mn-ea"/>
                <a:cs typeface="+mn-cs"/>
              </a:rPr>
              <a:t>(công nhệ photoshop xưa)</a:t>
            </a:r>
            <a:endParaRPr lang="en-US"/>
          </a:p>
          <a:p>
            <a:endParaRPr lang="en-US"/>
          </a:p>
          <a:p>
            <a:r>
              <a:rPr lang="en-US"/>
              <a:t>http://dantri.com.vn/chuyen-la/nhung-bi-an-duoc-giau-trong-cac-buc-tranh-noi-tieng-20160308091733057.htm</a:t>
            </a:r>
          </a:p>
          <a:p>
            <a:r>
              <a:rPr lang="en-US"/>
              <a:t>http://kienthuckhoahoc.org/kham-pha-kh/nhung-bi-an-duoc-giau-trong-cac-buc-tranh-noi-tieng-kcd</a:t>
            </a:r>
          </a:p>
          <a:p>
            <a:endParaRPr lang="en-US" sz="1200" b="0" i="0" kern="1200">
              <a:solidFill>
                <a:schemeClr val="tx1"/>
              </a:solidFill>
              <a:latin typeface="Arial" charset="0"/>
              <a:ea typeface="+mn-ea"/>
              <a:cs typeface="+mn-cs"/>
            </a:endParaRPr>
          </a:p>
          <a:p>
            <a:r>
              <a:rPr lang="vi-VN" sz="1200" b="0" i="0" kern="1200">
                <a:solidFill>
                  <a:schemeClr val="tx1"/>
                </a:solidFill>
                <a:latin typeface="Arial" charset="0"/>
                <a:ea typeface="+mn-ea"/>
                <a:cs typeface="+mn-cs"/>
              </a:rPr>
              <a:t>Sau khi nhiều chuyên gia tỏ ý nghi ngờ về tính xác thực của bức chân dung con gái của công tước xứ Tuscany, một cán bộ bảo quản ở Bảo tàng Carnegie, Pittsburg, đã lôi bức tranh ra kiểm tra kỹ càng bức tranh từ thế kỷ 16 này.</a:t>
            </a:r>
          </a:p>
          <a:p>
            <a:r>
              <a:rPr lang="vi-VN" sz="1200" b="0" i="0" kern="1200">
                <a:solidFill>
                  <a:schemeClr val="tx1"/>
                </a:solidFill>
                <a:latin typeface="Arial" charset="0"/>
                <a:ea typeface="+mn-ea"/>
                <a:cs typeface="+mn-cs"/>
              </a:rPr>
              <a:t>Kết quả là bức tranh là chuẩn thật thế nhưng lại giấu một bí mật kinh người có lẽ là một trong những nỗ lực đầu tiên của con người nhằm 'photoshop' chỉnh sửa ảnh tự sướng. Giấu dưới gương mặt trẻ trung, xinh đẹp là một gương mặt thật của con gái ngài công tước: già hơn, nhiều nếp nhăn hơn và tất nhiên là xấu hơn gương mặt đã được chỉnh sửa.</a:t>
            </a:r>
          </a:p>
          <a:p>
            <a:r>
              <a:rPr lang="vi-VN" sz="1200" b="0" i="0" kern="1200">
                <a:solidFill>
                  <a:schemeClr val="tx1"/>
                </a:solidFill>
                <a:latin typeface="Arial" charset="0"/>
                <a:ea typeface="+mn-ea"/>
                <a:cs typeface="+mn-cs"/>
              </a:rPr>
              <a:t>Những chỉnh sửa này được thực hiện từ thế kỷ 19 khiến trong suốt nhiều năm, người ta đã ngộ nhận về sắc đẹp trong tranh. Các chuyên gia cho rằng bức tranh đã được chỉnh sửa để trở nên dễ nhìn và dễ bán hơn.</a:t>
            </a:r>
          </a:p>
          <a:p>
            <a:endParaRPr lang="en-US"/>
          </a:p>
          <a:p>
            <a:endParaRPr lang="en-US"/>
          </a:p>
          <a:p>
            <a:endParaRPr lang="en-US"/>
          </a:p>
        </p:txBody>
      </p:sp>
      <p:sp>
        <p:nvSpPr>
          <p:cNvPr id="4" name="Slide Number Placeholder 3"/>
          <p:cNvSpPr>
            <a:spLocks noGrp="1"/>
          </p:cNvSpPr>
          <p:nvPr>
            <p:ph type="sldNum" sz="quarter" idx="10"/>
          </p:nvPr>
        </p:nvSpPr>
        <p:spPr/>
        <p:txBody>
          <a:bodyPr/>
          <a:lstStyle/>
          <a:p>
            <a:fld id="{3E2F3A3B-DF1D-47F6-83AA-141C45D29FAA}" type="slidenum">
              <a:rPr lang="en-US" smtClean="0"/>
              <a:pPr/>
              <a:t>20</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E2F3A3B-DF1D-47F6-83AA-141C45D29FAA}" type="slidenum">
              <a:rPr lang="en-US" smtClean="0"/>
              <a:pPr/>
              <a:t>21</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E2F3A3B-DF1D-47F6-83AA-141C45D29FAA}" type="slidenum">
              <a:rPr lang="en-US" smtClean="0"/>
              <a:pPr/>
              <a:t>22</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a:extLst>
              <a:ext uri="{FF2B5EF4-FFF2-40B4-BE49-F238E27FC236}">
                <a16:creationId xmlns:a16="http://schemas.microsoft.com/office/drawing/2014/main" id="{BA413846-8D18-4A12-9473-61201089E49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sz="3200" b="1">
                <a:solidFill>
                  <a:srgbClr val="2B09F7"/>
                </a:solidFill>
                <a:latin typeface="VNI-Times" pitchFamily="2" charset="0"/>
              </a:defRPr>
            </a:lvl1pPr>
            <a:lvl2pPr marL="742950" indent="-285750" defTabSz="990600" eaLnBrk="0" hangingPunct="0">
              <a:defRPr sz="3200" b="1">
                <a:solidFill>
                  <a:srgbClr val="2B09F7"/>
                </a:solidFill>
                <a:latin typeface="VNI-Times" pitchFamily="2" charset="0"/>
              </a:defRPr>
            </a:lvl2pPr>
            <a:lvl3pPr marL="1143000" indent="-228600" defTabSz="990600" eaLnBrk="0" hangingPunct="0">
              <a:defRPr sz="3200" b="1">
                <a:solidFill>
                  <a:srgbClr val="2B09F7"/>
                </a:solidFill>
                <a:latin typeface="VNI-Times" pitchFamily="2" charset="0"/>
              </a:defRPr>
            </a:lvl3pPr>
            <a:lvl4pPr marL="1600200" indent="-228600" defTabSz="990600" eaLnBrk="0" hangingPunct="0">
              <a:defRPr sz="3200" b="1">
                <a:solidFill>
                  <a:srgbClr val="2B09F7"/>
                </a:solidFill>
                <a:latin typeface="VNI-Times" pitchFamily="2" charset="0"/>
              </a:defRPr>
            </a:lvl4pPr>
            <a:lvl5pPr marL="2057400" indent="-228600" defTabSz="990600" eaLnBrk="0" hangingPunct="0">
              <a:defRPr sz="3200" b="1">
                <a:solidFill>
                  <a:srgbClr val="2B09F7"/>
                </a:solidFill>
                <a:latin typeface="VNI-Times" pitchFamily="2" charset="0"/>
              </a:defRPr>
            </a:lvl5pPr>
            <a:lvl6pPr marL="2514600" indent="-228600" defTabSz="990600" eaLnBrk="0" fontAlgn="base" hangingPunct="0">
              <a:spcBef>
                <a:spcPct val="0"/>
              </a:spcBef>
              <a:spcAft>
                <a:spcPct val="0"/>
              </a:spcAft>
              <a:defRPr sz="3200" b="1">
                <a:solidFill>
                  <a:srgbClr val="2B09F7"/>
                </a:solidFill>
                <a:latin typeface="VNI-Times" pitchFamily="2" charset="0"/>
              </a:defRPr>
            </a:lvl6pPr>
            <a:lvl7pPr marL="2971800" indent="-228600" defTabSz="990600" eaLnBrk="0" fontAlgn="base" hangingPunct="0">
              <a:spcBef>
                <a:spcPct val="0"/>
              </a:spcBef>
              <a:spcAft>
                <a:spcPct val="0"/>
              </a:spcAft>
              <a:defRPr sz="3200" b="1">
                <a:solidFill>
                  <a:srgbClr val="2B09F7"/>
                </a:solidFill>
                <a:latin typeface="VNI-Times" pitchFamily="2" charset="0"/>
              </a:defRPr>
            </a:lvl7pPr>
            <a:lvl8pPr marL="3429000" indent="-228600" defTabSz="990600" eaLnBrk="0" fontAlgn="base" hangingPunct="0">
              <a:spcBef>
                <a:spcPct val="0"/>
              </a:spcBef>
              <a:spcAft>
                <a:spcPct val="0"/>
              </a:spcAft>
              <a:defRPr sz="3200" b="1">
                <a:solidFill>
                  <a:srgbClr val="2B09F7"/>
                </a:solidFill>
                <a:latin typeface="VNI-Times" pitchFamily="2" charset="0"/>
              </a:defRPr>
            </a:lvl8pPr>
            <a:lvl9pPr marL="3886200" indent="-228600" defTabSz="990600" eaLnBrk="0" fontAlgn="base" hangingPunct="0">
              <a:spcBef>
                <a:spcPct val="0"/>
              </a:spcBef>
              <a:spcAft>
                <a:spcPct val="0"/>
              </a:spcAft>
              <a:defRPr sz="3200" b="1">
                <a:solidFill>
                  <a:srgbClr val="2B09F7"/>
                </a:solidFill>
                <a:latin typeface="VNI-Times" pitchFamily="2" charset="0"/>
              </a:defRPr>
            </a:lvl9pPr>
          </a:lstStyle>
          <a:p>
            <a:pPr eaLnBrk="1" hangingPunct="1"/>
            <a:fld id="{019BC545-C310-433D-B733-0C0488F8CBEB}" type="slidenum">
              <a:rPr lang="en-US" altLang="vi-VN" sz="1300" b="0">
                <a:solidFill>
                  <a:srgbClr val="000000"/>
                </a:solidFill>
                <a:latin typeface="Arial" panose="020B0604020202020204" pitchFamily="34" charset="0"/>
              </a:rPr>
              <a:pPr eaLnBrk="1" hangingPunct="1"/>
              <a:t>37</a:t>
            </a:fld>
            <a:endParaRPr lang="en-US" altLang="vi-VN" sz="1300" b="0">
              <a:solidFill>
                <a:srgbClr val="000000"/>
              </a:solidFill>
              <a:latin typeface="Arial" panose="020B0604020202020204" pitchFamily="34" charset="0"/>
            </a:endParaRPr>
          </a:p>
        </p:txBody>
      </p:sp>
      <p:sp>
        <p:nvSpPr>
          <p:cNvPr id="68611" name="Rectangle 2">
            <a:extLst>
              <a:ext uri="{FF2B5EF4-FFF2-40B4-BE49-F238E27FC236}">
                <a16:creationId xmlns:a16="http://schemas.microsoft.com/office/drawing/2014/main" id="{7132D073-4F75-42D6-A1E7-842751A2EDBC}"/>
              </a:ext>
            </a:extLst>
          </p:cNvPr>
          <p:cNvSpPr>
            <a:spLocks noRot="1" noChangeArrowheads="1" noTextEdit="1"/>
          </p:cNvSpPr>
          <p:nvPr>
            <p:ph type="sldImg"/>
          </p:nvPr>
        </p:nvSpPr>
        <p:spPr>
          <a:xfrm>
            <a:off x="992188" y="768350"/>
            <a:ext cx="5114925" cy="3836988"/>
          </a:xfrm>
          <a:ln/>
        </p:spPr>
      </p:sp>
      <p:sp>
        <p:nvSpPr>
          <p:cNvPr id="68612" name="Rectangle 3">
            <a:extLst>
              <a:ext uri="{FF2B5EF4-FFF2-40B4-BE49-F238E27FC236}">
                <a16:creationId xmlns:a16="http://schemas.microsoft.com/office/drawing/2014/main" id="{E8F34D9D-4378-4B5B-9AFE-91B85AA40D2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altLang="vi-VN">
              <a:latin typeface="Arial" panose="020B0604020202020204" pitchFamily="34" charset="0"/>
            </a:endParaRPr>
          </a:p>
        </p:txBody>
      </p:sp>
    </p:spTree>
    <p:extLst>
      <p:ext uri="{BB962C8B-B14F-4D97-AF65-F5344CB8AC3E}">
        <p14:creationId xmlns:p14="http://schemas.microsoft.com/office/powerpoint/2010/main" val="11868684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a:extLst>
              <a:ext uri="{FF2B5EF4-FFF2-40B4-BE49-F238E27FC236}">
                <a16:creationId xmlns:a16="http://schemas.microsoft.com/office/drawing/2014/main" id="{184C46C7-1B12-4FDE-9EFF-692AED7ED37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sz="3200" b="1">
                <a:solidFill>
                  <a:srgbClr val="2B09F7"/>
                </a:solidFill>
                <a:latin typeface="VNI-Times" pitchFamily="2" charset="0"/>
              </a:defRPr>
            </a:lvl1pPr>
            <a:lvl2pPr marL="742950" indent="-285750" defTabSz="990600" eaLnBrk="0" hangingPunct="0">
              <a:defRPr sz="3200" b="1">
                <a:solidFill>
                  <a:srgbClr val="2B09F7"/>
                </a:solidFill>
                <a:latin typeface="VNI-Times" pitchFamily="2" charset="0"/>
              </a:defRPr>
            </a:lvl2pPr>
            <a:lvl3pPr marL="1143000" indent="-228600" defTabSz="990600" eaLnBrk="0" hangingPunct="0">
              <a:defRPr sz="3200" b="1">
                <a:solidFill>
                  <a:srgbClr val="2B09F7"/>
                </a:solidFill>
                <a:latin typeface="VNI-Times" pitchFamily="2" charset="0"/>
              </a:defRPr>
            </a:lvl3pPr>
            <a:lvl4pPr marL="1600200" indent="-228600" defTabSz="990600" eaLnBrk="0" hangingPunct="0">
              <a:defRPr sz="3200" b="1">
                <a:solidFill>
                  <a:srgbClr val="2B09F7"/>
                </a:solidFill>
                <a:latin typeface="VNI-Times" pitchFamily="2" charset="0"/>
              </a:defRPr>
            </a:lvl4pPr>
            <a:lvl5pPr marL="2057400" indent="-228600" defTabSz="990600" eaLnBrk="0" hangingPunct="0">
              <a:defRPr sz="3200" b="1">
                <a:solidFill>
                  <a:srgbClr val="2B09F7"/>
                </a:solidFill>
                <a:latin typeface="VNI-Times" pitchFamily="2" charset="0"/>
              </a:defRPr>
            </a:lvl5pPr>
            <a:lvl6pPr marL="2514600" indent="-228600" defTabSz="990600" eaLnBrk="0" fontAlgn="base" hangingPunct="0">
              <a:spcBef>
                <a:spcPct val="0"/>
              </a:spcBef>
              <a:spcAft>
                <a:spcPct val="0"/>
              </a:spcAft>
              <a:defRPr sz="3200" b="1">
                <a:solidFill>
                  <a:srgbClr val="2B09F7"/>
                </a:solidFill>
                <a:latin typeface="VNI-Times" pitchFamily="2" charset="0"/>
              </a:defRPr>
            </a:lvl6pPr>
            <a:lvl7pPr marL="2971800" indent="-228600" defTabSz="990600" eaLnBrk="0" fontAlgn="base" hangingPunct="0">
              <a:spcBef>
                <a:spcPct val="0"/>
              </a:spcBef>
              <a:spcAft>
                <a:spcPct val="0"/>
              </a:spcAft>
              <a:defRPr sz="3200" b="1">
                <a:solidFill>
                  <a:srgbClr val="2B09F7"/>
                </a:solidFill>
                <a:latin typeface="VNI-Times" pitchFamily="2" charset="0"/>
              </a:defRPr>
            </a:lvl7pPr>
            <a:lvl8pPr marL="3429000" indent="-228600" defTabSz="990600" eaLnBrk="0" fontAlgn="base" hangingPunct="0">
              <a:spcBef>
                <a:spcPct val="0"/>
              </a:spcBef>
              <a:spcAft>
                <a:spcPct val="0"/>
              </a:spcAft>
              <a:defRPr sz="3200" b="1">
                <a:solidFill>
                  <a:srgbClr val="2B09F7"/>
                </a:solidFill>
                <a:latin typeface="VNI-Times" pitchFamily="2" charset="0"/>
              </a:defRPr>
            </a:lvl8pPr>
            <a:lvl9pPr marL="3886200" indent="-228600" defTabSz="990600" eaLnBrk="0" fontAlgn="base" hangingPunct="0">
              <a:spcBef>
                <a:spcPct val="0"/>
              </a:spcBef>
              <a:spcAft>
                <a:spcPct val="0"/>
              </a:spcAft>
              <a:defRPr sz="3200" b="1">
                <a:solidFill>
                  <a:srgbClr val="2B09F7"/>
                </a:solidFill>
                <a:latin typeface="VNI-Times" pitchFamily="2" charset="0"/>
              </a:defRPr>
            </a:lvl9pPr>
          </a:lstStyle>
          <a:p>
            <a:pPr eaLnBrk="1" hangingPunct="1"/>
            <a:fld id="{C7D852AC-4B01-429C-886B-433D1DC3D0A5}" type="slidenum">
              <a:rPr lang="en-US" altLang="vi-VN" sz="1300" b="0">
                <a:solidFill>
                  <a:srgbClr val="000000"/>
                </a:solidFill>
                <a:latin typeface="Arial" panose="020B0604020202020204" pitchFamily="34" charset="0"/>
              </a:rPr>
              <a:pPr eaLnBrk="1" hangingPunct="1"/>
              <a:t>38</a:t>
            </a:fld>
            <a:endParaRPr lang="en-US" altLang="vi-VN" sz="1300" b="0">
              <a:solidFill>
                <a:srgbClr val="000000"/>
              </a:solidFill>
              <a:latin typeface="Arial" panose="020B0604020202020204" pitchFamily="34" charset="0"/>
            </a:endParaRPr>
          </a:p>
        </p:txBody>
      </p:sp>
      <p:sp>
        <p:nvSpPr>
          <p:cNvPr id="69635" name="Rectangle 2">
            <a:extLst>
              <a:ext uri="{FF2B5EF4-FFF2-40B4-BE49-F238E27FC236}">
                <a16:creationId xmlns:a16="http://schemas.microsoft.com/office/drawing/2014/main" id="{8FD6B5C1-1DB9-435F-B62C-BCD56B05D500}"/>
              </a:ext>
            </a:extLst>
          </p:cNvPr>
          <p:cNvSpPr>
            <a:spLocks noRot="1" noChangeArrowheads="1" noTextEdit="1"/>
          </p:cNvSpPr>
          <p:nvPr>
            <p:ph type="sldImg"/>
          </p:nvPr>
        </p:nvSpPr>
        <p:spPr>
          <a:xfrm>
            <a:off x="992188" y="768350"/>
            <a:ext cx="5114925" cy="3836988"/>
          </a:xfrm>
          <a:ln/>
        </p:spPr>
      </p:sp>
      <p:sp>
        <p:nvSpPr>
          <p:cNvPr id="69636" name="Rectangle 3">
            <a:extLst>
              <a:ext uri="{FF2B5EF4-FFF2-40B4-BE49-F238E27FC236}">
                <a16:creationId xmlns:a16="http://schemas.microsoft.com/office/drawing/2014/main" id="{527F573C-B82F-40AE-A2B4-6E33BB42AEA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altLang="vi-VN">
              <a:latin typeface="Arial" panose="020B0604020202020204" pitchFamily="34" charset="0"/>
            </a:endParaRPr>
          </a:p>
        </p:txBody>
      </p:sp>
    </p:spTree>
    <p:extLst>
      <p:ext uri="{BB962C8B-B14F-4D97-AF65-F5344CB8AC3E}">
        <p14:creationId xmlns:p14="http://schemas.microsoft.com/office/powerpoint/2010/main" val="28224054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lstStyle/>
          <a:p>
            <a:endParaRPr lang="vi-VN" dirty="0"/>
          </a:p>
        </p:txBody>
      </p:sp>
      <p:sp>
        <p:nvSpPr>
          <p:cNvPr id="4" name="Slide Number Placeholder 3"/>
          <p:cNvSpPr>
            <a:spLocks noGrp="1"/>
          </p:cNvSpPr>
          <p:nvPr>
            <p:ph type="sldNum" sz="quarter" idx="10"/>
          </p:nvPr>
        </p:nvSpPr>
        <p:spPr/>
        <p:txBody>
          <a:bodyPr/>
          <a:lstStyle/>
          <a:p>
            <a:fld id="{3E2F3A3B-DF1D-47F6-83AA-141C45D29FAA}" type="slidenum">
              <a:rPr lang="en-US" smtClean="0"/>
              <a:pPr/>
              <a:t>41</a:t>
            </a:fld>
            <a:endParaRPr lang="en-US"/>
          </a:p>
        </p:txBody>
      </p:sp>
    </p:spTree>
    <p:extLst>
      <p:ext uri="{BB962C8B-B14F-4D97-AF65-F5344CB8AC3E}">
        <p14:creationId xmlns:p14="http://schemas.microsoft.com/office/powerpoint/2010/main" val="22095934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B7A50B71-C643-463C-9B6A-3709D758FF3C}" type="datetime1">
              <a:rPr lang="en-US"/>
              <a:pPr>
                <a:defRPr/>
              </a:pPr>
              <a:t>4/5/2018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0E440FF5-F96A-4B3F-96E7-28A749C0A22F}" type="slidenum">
              <a:rPr lang="en-US"/>
              <a:pPr/>
              <a:t>‹#›</a:t>
            </a:fld>
            <a:endParaRPr lang="en-US"/>
          </a:p>
        </p:txBody>
      </p:sp>
    </p:spTree>
    <p:extLst>
      <p:ext uri="{BB962C8B-B14F-4D97-AF65-F5344CB8AC3E}">
        <p14:creationId xmlns:p14="http://schemas.microsoft.com/office/powerpoint/2010/main" val="37586582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8B63235-1F5A-420D-AA5E-6375F8F6D75C}" type="datetime1">
              <a:rPr lang="en-US"/>
              <a:pPr>
                <a:defRPr/>
              </a:pPr>
              <a:t>4/5/2018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2122CBEC-B3F0-4C3E-8A1F-DFDD236E0141}" type="slidenum">
              <a:rPr lang="en-US"/>
              <a:pPr/>
              <a:t>‹#›</a:t>
            </a:fld>
            <a:endParaRPr lang="en-US"/>
          </a:p>
        </p:txBody>
      </p:sp>
    </p:spTree>
    <p:extLst>
      <p:ext uri="{BB962C8B-B14F-4D97-AF65-F5344CB8AC3E}">
        <p14:creationId xmlns:p14="http://schemas.microsoft.com/office/powerpoint/2010/main" val="3304927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DAE9196B-06F1-4377-92E6-6C6A064B80DA}" type="datetime1">
              <a:rPr lang="en-US"/>
              <a:pPr>
                <a:defRPr/>
              </a:pPr>
              <a:t>4/5/2018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0C1E614E-013D-4A0C-B95E-8C407B3374F7}" type="slidenum">
              <a:rPr lang="en-US"/>
              <a:pPr/>
              <a:t>‹#›</a:t>
            </a:fld>
            <a:endParaRPr lang="en-US"/>
          </a:p>
        </p:txBody>
      </p:sp>
    </p:spTree>
    <p:extLst>
      <p:ext uri="{BB962C8B-B14F-4D97-AF65-F5344CB8AC3E}">
        <p14:creationId xmlns:p14="http://schemas.microsoft.com/office/powerpoint/2010/main" val="12357330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EBD57AE3-24CF-4B69-800A-AF87A6679A59}" type="datetime1">
              <a:rPr lang="en-US"/>
              <a:pPr>
                <a:defRPr/>
              </a:pPr>
              <a:t>4/5/2018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DE4368F0-BA62-42E0-A4CD-2382397FCF7C}" type="slidenum">
              <a:rPr lang="en-US"/>
              <a:pPr/>
              <a:t>‹#›</a:t>
            </a:fld>
            <a:endParaRPr lang="en-US"/>
          </a:p>
        </p:txBody>
      </p:sp>
    </p:spTree>
    <p:extLst>
      <p:ext uri="{BB962C8B-B14F-4D97-AF65-F5344CB8AC3E}">
        <p14:creationId xmlns:p14="http://schemas.microsoft.com/office/powerpoint/2010/main" val="3683054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741AFF57-2E25-42CB-ABBB-5865135485B7}" type="datetime1">
              <a:rPr lang="en-US"/>
              <a:pPr>
                <a:defRPr/>
              </a:pPr>
              <a:t>4/5/2018</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8CF328FC-25AB-497E-940B-2BAD5DEF1C72}" type="slidenum">
              <a:rPr lang="en-US"/>
              <a:pPr/>
              <a:t>‹#›</a:t>
            </a:fld>
            <a:endParaRPr lang="en-US"/>
          </a:p>
        </p:txBody>
      </p:sp>
    </p:spTree>
    <p:extLst>
      <p:ext uri="{BB962C8B-B14F-4D97-AF65-F5344CB8AC3E}">
        <p14:creationId xmlns:p14="http://schemas.microsoft.com/office/powerpoint/2010/main" val="33773476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25A9906-1819-41F0-88CE-34E70EBF18C1}" type="datetime1">
              <a:rPr lang="en-US"/>
              <a:pPr>
                <a:defRPr/>
              </a:pPr>
              <a:t>4/5/2018</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324B89B3-641F-4020-9E90-15F35CE0E6D5}" type="slidenum">
              <a:rPr lang="en-US"/>
              <a:pPr/>
              <a:t>‹#›</a:t>
            </a:fld>
            <a:endParaRPr lang="en-US"/>
          </a:p>
        </p:txBody>
      </p:sp>
    </p:spTree>
    <p:extLst>
      <p:ext uri="{BB962C8B-B14F-4D97-AF65-F5344CB8AC3E}">
        <p14:creationId xmlns:p14="http://schemas.microsoft.com/office/powerpoint/2010/main" val="19714820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DE35341-F08E-4722-AF8B-AC79A7DDC90C}" type="datetime1">
              <a:rPr lang="en-US"/>
              <a:pPr>
                <a:defRPr/>
              </a:pPr>
              <a:t>4/5/2018</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362C1E98-0581-4CDA-AFDE-1314C3B55691}" type="slidenum">
              <a:rPr lang="en-US"/>
              <a:pPr/>
              <a:t>‹#›</a:t>
            </a:fld>
            <a:endParaRPr lang="en-US"/>
          </a:p>
        </p:txBody>
      </p:sp>
    </p:spTree>
    <p:extLst>
      <p:ext uri="{BB962C8B-B14F-4D97-AF65-F5344CB8AC3E}">
        <p14:creationId xmlns:p14="http://schemas.microsoft.com/office/powerpoint/2010/main" val="3812467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E6092E55-750B-4D07-8ADC-285A039B6969}" type="datetime1">
              <a:rPr lang="en-US"/>
              <a:pPr>
                <a:defRPr/>
              </a:pPr>
              <a:t>4/5/2018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7671D995-F7FE-41F1-B4FD-842A9F3D5FC4}" type="slidenum">
              <a:rPr lang="en-US"/>
              <a:pPr/>
              <a:t>‹#›</a:t>
            </a:fld>
            <a:endParaRPr lang="en-US"/>
          </a:p>
        </p:txBody>
      </p:sp>
    </p:spTree>
    <p:extLst>
      <p:ext uri="{BB962C8B-B14F-4D97-AF65-F5344CB8AC3E}">
        <p14:creationId xmlns:p14="http://schemas.microsoft.com/office/powerpoint/2010/main" val="10833441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969EF2D-430E-4DCD-83B1-2A065A589676}" type="datetime1">
              <a:rPr lang="en-US"/>
              <a:pPr>
                <a:defRPr/>
              </a:pPr>
              <a:t>4/5/2018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4F7D60E-4424-40C4-95B8-D67B897DDBCB}" type="slidenum">
              <a:rPr lang="en-US"/>
              <a:pPr/>
              <a:t>‹#›</a:t>
            </a:fld>
            <a:endParaRPr lang="en-US"/>
          </a:p>
        </p:txBody>
      </p:sp>
    </p:spTree>
    <p:extLst>
      <p:ext uri="{BB962C8B-B14F-4D97-AF65-F5344CB8AC3E}">
        <p14:creationId xmlns:p14="http://schemas.microsoft.com/office/powerpoint/2010/main" val="310124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86DD6CF-67BE-4CA2-BD5E-40E6605EDEC8}" type="datetime1">
              <a:rPr lang="en-US"/>
              <a:pPr>
                <a:defRPr/>
              </a:pPr>
              <a:t>4/5/2018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D7704B81-A1C0-4543-9965-58D338619EDD}" type="slidenum">
              <a:rPr lang="en-US"/>
              <a:pPr/>
              <a:t>‹#›</a:t>
            </a:fld>
            <a:endParaRPr lang="en-US"/>
          </a:p>
        </p:txBody>
      </p:sp>
    </p:spTree>
    <p:extLst>
      <p:ext uri="{BB962C8B-B14F-4D97-AF65-F5344CB8AC3E}">
        <p14:creationId xmlns:p14="http://schemas.microsoft.com/office/powerpoint/2010/main" val="477478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D803B12-4718-4D3A-A753-F01FC18C8A42}" type="datetime1">
              <a:rPr lang="en-US"/>
              <a:pPr>
                <a:defRPr/>
              </a:pPr>
              <a:t>4/5/2018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518764DB-8BCA-4378-826E-FB40AFC1E805}" type="slidenum">
              <a:rPr lang="en-US"/>
              <a:pPr/>
              <a:t>‹#›</a:t>
            </a:fld>
            <a:endParaRPr lang="en-US"/>
          </a:p>
        </p:txBody>
      </p:sp>
    </p:spTree>
    <p:extLst>
      <p:ext uri="{BB962C8B-B14F-4D97-AF65-F5344CB8AC3E}">
        <p14:creationId xmlns:p14="http://schemas.microsoft.com/office/powerpoint/2010/main" val="31679308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3"/>
          <p:cNvSpPr>
            <a:spLocks noGrp="1"/>
          </p:cNvSpPr>
          <p:nvPr>
            <p:ph type="dt" sz="half" idx="10"/>
          </p:nvPr>
        </p:nvSpPr>
        <p:spPr/>
        <p:txBody>
          <a:bodyPr/>
          <a:lstStyle>
            <a:lvl1pPr>
              <a:defRPr/>
            </a:lvl1pPr>
          </a:lstStyle>
          <a:p>
            <a:pPr>
              <a:defRPr/>
            </a:pPr>
            <a:fld id="{FFA9592B-41F5-41FD-ADD3-B4EEC4E823F6}" type="datetime1">
              <a:rPr lang="en-US"/>
              <a:pPr>
                <a:defRPr/>
              </a:pPr>
              <a:t>4/5/2018</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549C5883-A0EC-47C1-BBD0-350DFFB9D9CC}" type="slidenum">
              <a:rPr lang="en-US"/>
              <a:pPr/>
              <a:t>‹#›</a:t>
            </a:fld>
            <a:endParaRPr lang="en-US"/>
          </a:p>
        </p:txBody>
      </p:sp>
    </p:spTree>
    <p:extLst>
      <p:ext uri="{BB962C8B-B14F-4D97-AF65-F5344CB8AC3E}">
        <p14:creationId xmlns:p14="http://schemas.microsoft.com/office/powerpoint/2010/main" val="12148135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0207E382-A45E-47FC-AEB7-D1AE1EF786C9}" type="datetime1">
              <a:rPr lang="en-US"/>
              <a:pPr>
                <a:defRPr/>
              </a:pPr>
              <a:t>4/5/2018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8184CB7-FE0B-4046-A3B0-B1F3A50BD155}" type="slidenum">
              <a:rPr lang="en-US"/>
              <a:pPr/>
              <a:t>‹#›</a:t>
            </a:fld>
            <a:endParaRPr lang="en-US"/>
          </a:p>
        </p:txBody>
      </p:sp>
    </p:spTree>
    <p:extLst>
      <p:ext uri="{BB962C8B-B14F-4D97-AF65-F5344CB8AC3E}">
        <p14:creationId xmlns:p14="http://schemas.microsoft.com/office/powerpoint/2010/main" val="4159043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2051"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b="1">
                <a:solidFill>
                  <a:srgbClr val="898989"/>
                </a:solidFill>
                <a:latin typeface="VNI-Times" pitchFamily="2" charset="0"/>
              </a:defRPr>
            </a:lvl1pPr>
          </a:lstStyle>
          <a:p>
            <a:pPr>
              <a:defRPr/>
            </a:pPr>
            <a:fld id="{665E701A-C684-4F19-AEDD-B8247EED97D1}" type="datetime1">
              <a:rPr lang="en-US"/>
              <a:pPr>
                <a:defRPr/>
              </a:pPr>
              <a:t>4/5/2018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b="1">
                <a:solidFill>
                  <a:srgbClr val="898989"/>
                </a:solidFill>
                <a:latin typeface="VNI-Times" pitchFamily="2" charset="0"/>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b="1">
                <a:solidFill>
                  <a:srgbClr val="898989"/>
                </a:solidFill>
                <a:latin typeface="VNI-Times" pitchFamily="2" charset="0"/>
              </a:defRPr>
            </a:lvl1pPr>
          </a:lstStyle>
          <a:p>
            <a:fld id="{2F025868-CF17-479E-A432-241C031E2204}"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744" r:id="rId1"/>
    <p:sldLayoutId id="2147483743" r:id="rId2"/>
    <p:sldLayoutId id="2147483742" r:id="rId3"/>
    <p:sldLayoutId id="2147483741" r:id="rId4"/>
    <p:sldLayoutId id="2147483740" r:id="rId5"/>
    <p:sldLayoutId id="2147483739" r:id="rId6"/>
    <p:sldLayoutId id="2147483738" r:id="rId7"/>
    <p:sldLayoutId id="2147483737" r:id="rId8"/>
    <p:sldLayoutId id="2147483736" r:id="rId9"/>
    <p:sldLayoutId id="2147483735" r:id="rId10"/>
    <p:sldLayoutId id="2147483734" r:id="rId11"/>
    <p:sldLayoutId id="2147483733" r:id="rId12"/>
    <p:sldLayoutId id="2147483732" r:id="rId13"/>
  </p:sldLayoutIdLst>
  <p:transition spd="slow">
    <p:random/>
  </p:transition>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em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gi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slide" Target="slide12.xml"/><Relationship Id="rId1" Type="http://schemas.openxmlformats.org/officeDocument/2006/relationships/slideLayout" Target="../slideLayouts/slideLayout7.xml"/><Relationship Id="rId4" Type="http://schemas.openxmlformats.org/officeDocument/2006/relationships/slide" Target="slide14.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9.jpeg"/><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Kiem%20tra%20hanh%20li.MP4" TargetMode="External"/><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25.jpeg"/><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hyperlink" Target="Kiem%20tra%20hanh%20li.MP4" TargetMode="External"/><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5.xml"/><Relationship Id="rId5" Type="http://schemas.openxmlformats.org/officeDocument/2006/relationships/image" Target="../media/image37.jpeg"/><Relationship Id="rId4" Type="http://schemas.openxmlformats.org/officeDocument/2006/relationships/hyperlink" Target="http://www.uvm.edu/~dahammon/museum/CrookesTubes2.html"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3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slide" Target="slide9.xml"/><Relationship Id="rId4" Type="http://schemas.openxmlformats.org/officeDocument/2006/relationships/image" Target="../media/image39.jpeg"/></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7" descr="natures1%20(12)"/>
          <p:cNvPicPr>
            <a:picLocks noChangeAspect="1" noChangeArrowheads="1" noCrop="1"/>
          </p:cNvPicPr>
          <p:nvPr/>
        </p:nvPicPr>
        <p:blipFill>
          <a:blip r:embed="rId3"/>
          <a:srcRect/>
          <a:stretch>
            <a:fillRect/>
          </a:stretch>
        </p:blipFill>
        <p:spPr bwMode="auto">
          <a:xfrm>
            <a:off x="0" y="6086475"/>
            <a:ext cx="1009650" cy="771525"/>
          </a:xfrm>
          <a:prstGeom prst="rect">
            <a:avLst/>
          </a:prstGeom>
          <a:noFill/>
          <a:ln w="9525">
            <a:noFill/>
            <a:miter lim="800000"/>
            <a:headEnd/>
            <a:tailEnd/>
          </a:ln>
        </p:spPr>
      </p:pic>
      <p:pic>
        <p:nvPicPr>
          <p:cNvPr id="2051" name="Picture 8" descr="natures1%20(12)"/>
          <p:cNvPicPr>
            <a:picLocks noChangeAspect="1" noChangeArrowheads="1" noCrop="1"/>
          </p:cNvPicPr>
          <p:nvPr/>
        </p:nvPicPr>
        <p:blipFill>
          <a:blip r:embed="rId3"/>
          <a:srcRect/>
          <a:stretch>
            <a:fillRect/>
          </a:stretch>
        </p:blipFill>
        <p:spPr bwMode="auto">
          <a:xfrm>
            <a:off x="8134350" y="6086475"/>
            <a:ext cx="1009650" cy="771525"/>
          </a:xfrm>
          <a:prstGeom prst="rect">
            <a:avLst/>
          </a:prstGeom>
          <a:noFill/>
          <a:ln w="9525">
            <a:noFill/>
            <a:miter lim="800000"/>
            <a:headEnd/>
            <a:tailEnd/>
          </a:ln>
        </p:spPr>
      </p:pic>
      <p:pic>
        <p:nvPicPr>
          <p:cNvPr id="2052" name="Picture 9" descr="natures1%20(12)"/>
          <p:cNvPicPr>
            <a:picLocks noChangeAspect="1" noChangeArrowheads="1" noCrop="1"/>
          </p:cNvPicPr>
          <p:nvPr/>
        </p:nvPicPr>
        <p:blipFill>
          <a:blip r:embed="rId3"/>
          <a:srcRect/>
          <a:stretch>
            <a:fillRect/>
          </a:stretch>
        </p:blipFill>
        <p:spPr bwMode="auto">
          <a:xfrm>
            <a:off x="8134350" y="0"/>
            <a:ext cx="1009650" cy="771525"/>
          </a:xfrm>
          <a:prstGeom prst="rect">
            <a:avLst/>
          </a:prstGeom>
          <a:noFill/>
          <a:ln w="9525">
            <a:noFill/>
            <a:miter lim="800000"/>
            <a:headEnd/>
            <a:tailEnd/>
          </a:ln>
        </p:spPr>
      </p:pic>
      <p:pic>
        <p:nvPicPr>
          <p:cNvPr id="2053" name="Picture 10" descr="natures1%20(12)"/>
          <p:cNvPicPr>
            <a:picLocks noChangeAspect="1" noChangeArrowheads="1" noCrop="1"/>
          </p:cNvPicPr>
          <p:nvPr/>
        </p:nvPicPr>
        <p:blipFill>
          <a:blip r:embed="rId3"/>
          <a:srcRect/>
          <a:stretch>
            <a:fillRect/>
          </a:stretch>
        </p:blipFill>
        <p:spPr bwMode="auto">
          <a:xfrm>
            <a:off x="0" y="0"/>
            <a:ext cx="1009650" cy="771525"/>
          </a:xfrm>
          <a:prstGeom prst="rect">
            <a:avLst/>
          </a:prstGeom>
          <a:noFill/>
          <a:ln w="9525">
            <a:noFill/>
            <a:miter lim="800000"/>
            <a:headEnd/>
            <a:tailEnd/>
          </a:ln>
        </p:spPr>
      </p:pic>
      <p:pic>
        <p:nvPicPr>
          <p:cNvPr id="2054" name="Picture 11" descr="natures1%20(1)"/>
          <p:cNvPicPr>
            <a:picLocks noChangeAspect="1" noChangeArrowheads="1" noCrop="1"/>
          </p:cNvPicPr>
          <p:nvPr/>
        </p:nvPicPr>
        <p:blipFill>
          <a:blip r:embed="rId4"/>
          <a:srcRect/>
          <a:stretch>
            <a:fillRect/>
          </a:stretch>
        </p:blipFill>
        <p:spPr bwMode="auto">
          <a:xfrm>
            <a:off x="7945438" y="533400"/>
            <a:ext cx="1042987" cy="692150"/>
          </a:xfrm>
          <a:prstGeom prst="rect">
            <a:avLst/>
          </a:prstGeom>
          <a:noFill/>
          <a:ln w="9525">
            <a:noFill/>
            <a:miter lim="800000"/>
            <a:headEnd/>
            <a:tailEnd/>
          </a:ln>
        </p:spPr>
      </p:pic>
      <p:pic>
        <p:nvPicPr>
          <p:cNvPr id="2055" name="Picture 12" descr="natures1%20(1)"/>
          <p:cNvPicPr>
            <a:picLocks noChangeAspect="1" noChangeArrowheads="1" noCrop="1"/>
          </p:cNvPicPr>
          <p:nvPr/>
        </p:nvPicPr>
        <p:blipFill>
          <a:blip r:embed="rId4"/>
          <a:srcRect/>
          <a:stretch>
            <a:fillRect/>
          </a:stretch>
        </p:blipFill>
        <p:spPr bwMode="auto">
          <a:xfrm>
            <a:off x="8305800" y="838200"/>
            <a:ext cx="1042988" cy="692150"/>
          </a:xfrm>
          <a:prstGeom prst="rect">
            <a:avLst/>
          </a:prstGeom>
          <a:noFill/>
          <a:ln w="9525">
            <a:noFill/>
            <a:miter lim="800000"/>
            <a:headEnd/>
            <a:tailEnd/>
          </a:ln>
        </p:spPr>
      </p:pic>
      <p:pic>
        <p:nvPicPr>
          <p:cNvPr id="2056" name="Picture 13" descr="natures1%20(1)"/>
          <p:cNvPicPr>
            <a:picLocks noChangeAspect="1" noChangeArrowheads="1" noCrop="1"/>
          </p:cNvPicPr>
          <p:nvPr/>
        </p:nvPicPr>
        <p:blipFill>
          <a:blip r:embed="rId4"/>
          <a:srcRect/>
          <a:stretch>
            <a:fillRect/>
          </a:stretch>
        </p:blipFill>
        <p:spPr bwMode="auto">
          <a:xfrm>
            <a:off x="7107238" y="0"/>
            <a:ext cx="1042987" cy="692150"/>
          </a:xfrm>
          <a:prstGeom prst="rect">
            <a:avLst/>
          </a:prstGeom>
          <a:noFill/>
          <a:ln w="9525">
            <a:noFill/>
            <a:miter lim="800000"/>
            <a:headEnd/>
            <a:tailEnd/>
          </a:ln>
        </p:spPr>
      </p:pic>
      <p:pic>
        <p:nvPicPr>
          <p:cNvPr id="2057" name="Picture 14" descr="natures1%20(1)"/>
          <p:cNvPicPr>
            <a:picLocks noChangeAspect="1" noChangeArrowheads="1" noCrop="1"/>
          </p:cNvPicPr>
          <p:nvPr/>
        </p:nvPicPr>
        <p:blipFill>
          <a:blip r:embed="rId4"/>
          <a:srcRect/>
          <a:stretch>
            <a:fillRect/>
          </a:stretch>
        </p:blipFill>
        <p:spPr bwMode="auto">
          <a:xfrm>
            <a:off x="7467600" y="304800"/>
            <a:ext cx="1042988" cy="692150"/>
          </a:xfrm>
          <a:prstGeom prst="rect">
            <a:avLst/>
          </a:prstGeom>
          <a:noFill/>
          <a:ln w="9525">
            <a:noFill/>
            <a:miter lim="800000"/>
            <a:headEnd/>
            <a:tailEnd/>
          </a:ln>
        </p:spPr>
      </p:pic>
      <p:pic>
        <p:nvPicPr>
          <p:cNvPr id="2058" name="Picture 15" descr="natures1%20(1)"/>
          <p:cNvPicPr>
            <a:picLocks noChangeAspect="1" noChangeArrowheads="1" noCrop="1"/>
          </p:cNvPicPr>
          <p:nvPr/>
        </p:nvPicPr>
        <p:blipFill>
          <a:blip r:embed="rId4"/>
          <a:srcRect/>
          <a:stretch>
            <a:fillRect/>
          </a:stretch>
        </p:blipFill>
        <p:spPr bwMode="auto">
          <a:xfrm>
            <a:off x="782638" y="0"/>
            <a:ext cx="1042987" cy="692150"/>
          </a:xfrm>
          <a:prstGeom prst="rect">
            <a:avLst/>
          </a:prstGeom>
          <a:noFill/>
          <a:ln w="9525">
            <a:noFill/>
            <a:miter lim="800000"/>
            <a:headEnd/>
            <a:tailEnd/>
          </a:ln>
        </p:spPr>
      </p:pic>
      <p:pic>
        <p:nvPicPr>
          <p:cNvPr id="2059" name="Picture 16" descr="natures1%20(1)"/>
          <p:cNvPicPr>
            <a:picLocks noChangeAspect="1" noChangeArrowheads="1" noCrop="1"/>
          </p:cNvPicPr>
          <p:nvPr/>
        </p:nvPicPr>
        <p:blipFill>
          <a:blip r:embed="rId4"/>
          <a:srcRect/>
          <a:stretch>
            <a:fillRect/>
          </a:stretch>
        </p:blipFill>
        <p:spPr bwMode="auto">
          <a:xfrm>
            <a:off x="1143000" y="304800"/>
            <a:ext cx="1042988" cy="692150"/>
          </a:xfrm>
          <a:prstGeom prst="rect">
            <a:avLst/>
          </a:prstGeom>
          <a:noFill/>
          <a:ln w="9525">
            <a:noFill/>
            <a:miter lim="800000"/>
            <a:headEnd/>
            <a:tailEnd/>
          </a:ln>
        </p:spPr>
      </p:pic>
      <p:pic>
        <p:nvPicPr>
          <p:cNvPr id="2060" name="Picture 17" descr="natures1%20(1)"/>
          <p:cNvPicPr>
            <a:picLocks noChangeAspect="1" noChangeArrowheads="1" noCrop="1"/>
          </p:cNvPicPr>
          <p:nvPr/>
        </p:nvPicPr>
        <p:blipFill>
          <a:blip r:embed="rId4"/>
          <a:srcRect/>
          <a:stretch>
            <a:fillRect/>
          </a:stretch>
        </p:blipFill>
        <p:spPr bwMode="auto">
          <a:xfrm>
            <a:off x="0" y="533400"/>
            <a:ext cx="1042988" cy="692150"/>
          </a:xfrm>
          <a:prstGeom prst="rect">
            <a:avLst/>
          </a:prstGeom>
          <a:noFill/>
          <a:ln w="9525">
            <a:noFill/>
            <a:miter lim="800000"/>
            <a:headEnd/>
            <a:tailEnd/>
          </a:ln>
        </p:spPr>
      </p:pic>
      <p:pic>
        <p:nvPicPr>
          <p:cNvPr id="2061" name="Picture 18" descr="natures1%20(1)"/>
          <p:cNvPicPr>
            <a:picLocks noChangeAspect="1" noChangeArrowheads="1" noCrop="1"/>
          </p:cNvPicPr>
          <p:nvPr/>
        </p:nvPicPr>
        <p:blipFill>
          <a:blip r:embed="rId4"/>
          <a:srcRect/>
          <a:stretch>
            <a:fillRect/>
          </a:stretch>
        </p:blipFill>
        <p:spPr bwMode="auto">
          <a:xfrm>
            <a:off x="360363" y="838200"/>
            <a:ext cx="1042987" cy="692150"/>
          </a:xfrm>
          <a:prstGeom prst="rect">
            <a:avLst/>
          </a:prstGeom>
          <a:noFill/>
          <a:ln w="9525">
            <a:noFill/>
            <a:miter lim="800000"/>
            <a:headEnd/>
            <a:tailEnd/>
          </a:ln>
        </p:spPr>
      </p:pic>
      <p:sp>
        <p:nvSpPr>
          <p:cNvPr id="75795" name="WordArt 19"/>
          <p:cNvSpPr>
            <a:spLocks noChangeArrowheads="1" noChangeShapeType="1" noTextEdit="1"/>
          </p:cNvSpPr>
          <p:nvPr/>
        </p:nvSpPr>
        <p:spPr bwMode="auto">
          <a:xfrm>
            <a:off x="1295400" y="1066800"/>
            <a:ext cx="6934200" cy="593725"/>
          </a:xfrm>
          <a:prstGeom prst="rect">
            <a:avLst/>
          </a:prstGeom>
        </p:spPr>
        <p:txBody>
          <a:bodyPr wrap="none" fromWordArt="1">
            <a:prstTxWarp prst="textPlain">
              <a:avLst>
                <a:gd name="adj" fmla="val 50000"/>
              </a:avLst>
            </a:prstTxWarp>
          </a:bodyPr>
          <a:lstStyle/>
          <a:p>
            <a:r>
              <a:rPr lang="vi-VN" sz="3600" kern="10" spc="-360" dirty="0">
                <a:ln w="9525">
                  <a:noFill/>
                  <a:round/>
                  <a:headEnd/>
                  <a:tailEnd/>
                </a:ln>
                <a:solidFill>
                  <a:srgbClr val="0070C0"/>
                </a:solidFill>
                <a:effectLst>
                  <a:outerShdw dist="45791" dir="3378596" algn="ctr" rotWithShape="0">
                    <a:srgbClr val="4D4D4D">
                      <a:alpha val="79999"/>
                    </a:srgbClr>
                  </a:outerShdw>
                </a:effectLst>
                <a:latin typeface="Times New Roman"/>
                <a:cs typeface="Times New Roman"/>
              </a:rPr>
              <a:t>TRƯỜNG  CAO ĐẲNG LÝ TỰ TRỌNG  TP. HỒ CHÍ MINH</a:t>
            </a:r>
            <a:endParaRPr lang="en-US" sz="3600" kern="10" spc="-360" dirty="0">
              <a:ln w="9525">
                <a:noFill/>
                <a:round/>
                <a:headEnd/>
                <a:tailEnd/>
              </a:ln>
              <a:solidFill>
                <a:srgbClr val="0070C0"/>
              </a:solidFill>
              <a:effectLst>
                <a:outerShdw dist="45791" dir="3378596" algn="ctr" rotWithShape="0">
                  <a:srgbClr val="4D4D4D">
                    <a:alpha val="79999"/>
                  </a:srgbClr>
                </a:outerShdw>
              </a:effectLst>
              <a:latin typeface="Times New Roman"/>
              <a:cs typeface="Times New Roman"/>
            </a:endParaRPr>
          </a:p>
        </p:txBody>
      </p:sp>
      <p:sp>
        <p:nvSpPr>
          <p:cNvPr id="16" name="WordArt 19"/>
          <p:cNvSpPr>
            <a:spLocks noChangeArrowheads="1" noChangeShapeType="1" noTextEdit="1"/>
          </p:cNvSpPr>
          <p:nvPr/>
        </p:nvSpPr>
        <p:spPr bwMode="auto">
          <a:xfrm>
            <a:off x="2514600" y="3886200"/>
            <a:ext cx="4191000" cy="381000"/>
          </a:xfrm>
          <a:prstGeom prst="rect">
            <a:avLst/>
          </a:prstGeom>
        </p:spPr>
        <p:txBody>
          <a:bodyPr wrap="none" fromWordArt="1">
            <a:prstTxWarp prst="textPlain">
              <a:avLst>
                <a:gd name="adj" fmla="val 50000"/>
              </a:avLst>
            </a:prstTxWarp>
          </a:bodyPr>
          <a:lstStyle/>
          <a:p>
            <a:r>
              <a:rPr lang="en-US" sz="3600" kern="10" spc="-360" dirty="0">
                <a:ln w="9525">
                  <a:noFill/>
                  <a:round/>
                  <a:headEnd/>
                  <a:tailEnd/>
                </a:ln>
                <a:solidFill>
                  <a:srgbClr val="0070C0"/>
                </a:solidFill>
                <a:effectLst>
                  <a:outerShdw dist="45791" dir="3378596" algn="ctr" rotWithShape="0">
                    <a:srgbClr val="4D4D4D">
                      <a:alpha val="79999"/>
                    </a:srgbClr>
                  </a:outerShdw>
                </a:effectLst>
                <a:latin typeface="Times New Roman"/>
                <a:cs typeface="Times New Roman"/>
              </a:rPr>
              <a:t>BẬC TRUNG CẤP CHUYÊN NGHIỆP</a:t>
            </a:r>
          </a:p>
        </p:txBody>
      </p:sp>
      <p:sp>
        <p:nvSpPr>
          <p:cNvPr id="17" name="WordArt 19"/>
          <p:cNvSpPr>
            <a:spLocks noChangeArrowheads="1" noChangeShapeType="1" noTextEdit="1"/>
          </p:cNvSpPr>
          <p:nvPr/>
        </p:nvSpPr>
        <p:spPr bwMode="auto">
          <a:xfrm>
            <a:off x="2514600" y="5181600"/>
            <a:ext cx="4419600" cy="228600"/>
          </a:xfrm>
          <a:prstGeom prst="rect">
            <a:avLst/>
          </a:prstGeom>
        </p:spPr>
        <p:txBody>
          <a:bodyPr wrap="none" fromWordArt="1">
            <a:prstTxWarp prst="textPlain">
              <a:avLst>
                <a:gd name="adj" fmla="val 50000"/>
              </a:avLst>
            </a:prstTxWarp>
          </a:bodyPr>
          <a:lstStyle/>
          <a:p>
            <a:r>
              <a:rPr lang="en-US" sz="3600" kern="10" spc="-360" dirty="0">
                <a:ln w="9525">
                  <a:noFill/>
                  <a:round/>
                  <a:headEnd/>
                  <a:tailEnd/>
                </a:ln>
                <a:solidFill>
                  <a:srgbClr val="0070C0"/>
                </a:solidFill>
                <a:effectLst>
                  <a:outerShdw dist="45791" dir="3378596" algn="ctr" rotWithShape="0">
                    <a:srgbClr val="4D4D4D">
                      <a:alpha val="79999"/>
                    </a:srgbClr>
                  </a:outerShdw>
                </a:effectLst>
                <a:latin typeface="Times New Roman"/>
                <a:cs typeface="Times New Roman"/>
              </a:rPr>
              <a:t>GV: ĐẶNG THỊ </a:t>
            </a:r>
            <a:r>
              <a:rPr lang="en-US" sz="3600" kern="10" spc="-360" dirty="0" err="1">
                <a:ln w="9525">
                  <a:noFill/>
                  <a:round/>
                  <a:headEnd/>
                  <a:tailEnd/>
                </a:ln>
                <a:solidFill>
                  <a:srgbClr val="0070C0"/>
                </a:solidFill>
                <a:effectLst>
                  <a:outerShdw dist="45791" dir="3378596" algn="ctr" rotWithShape="0">
                    <a:srgbClr val="4D4D4D">
                      <a:alpha val="79999"/>
                    </a:srgbClr>
                  </a:outerShdw>
                </a:effectLst>
                <a:latin typeface="Times New Roman"/>
                <a:cs typeface="Times New Roman"/>
              </a:rPr>
              <a:t>KiẾN</a:t>
            </a:r>
            <a:r>
              <a:rPr lang="en-US" sz="3600" kern="10" spc="-360" dirty="0">
                <a:ln w="9525">
                  <a:noFill/>
                  <a:round/>
                  <a:headEnd/>
                  <a:tailEnd/>
                </a:ln>
                <a:solidFill>
                  <a:srgbClr val="0070C0"/>
                </a:solidFill>
                <a:effectLst>
                  <a:outerShdw dist="45791" dir="3378596" algn="ctr" rotWithShape="0">
                    <a:srgbClr val="4D4D4D">
                      <a:alpha val="79999"/>
                    </a:srgbClr>
                  </a:outerShdw>
                </a:effectLst>
                <a:latin typeface="Times New Roman"/>
                <a:cs typeface="Times New Roman"/>
              </a:rPr>
              <a:t> TRÚC</a:t>
            </a:r>
          </a:p>
        </p:txBody>
      </p:sp>
      <p:pic>
        <p:nvPicPr>
          <p:cNvPr id="18" name="Picture 17"/>
          <p:cNvPicPr/>
          <p:nvPr/>
        </p:nvPicPr>
        <p:blipFill>
          <a:blip r:embed="rId5"/>
          <a:srcRect/>
          <a:stretch>
            <a:fillRect/>
          </a:stretch>
        </p:blipFill>
        <p:spPr bwMode="auto">
          <a:xfrm>
            <a:off x="2209800" y="1981200"/>
            <a:ext cx="4699000" cy="1525905"/>
          </a:xfrm>
          <a:prstGeom prst="rect">
            <a:avLst/>
          </a:prstGeom>
          <a:noFill/>
          <a:ln w="9525">
            <a:noFill/>
            <a:miter lim="800000"/>
            <a:headEnd/>
            <a:tailEnd/>
          </a:ln>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a:xfrm>
            <a:off x="0" y="292100"/>
            <a:ext cx="8893175" cy="833438"/>
          </a:xfrm>
        </p:spPr>
        <p:txBody>
          <a:bodyPr/>
          <a:lstStyle/>
          <a:p>
            <a:pPr eaLnBrk="1" hangingPunct="1"/>
            <a:r>
              <a:rPr lang="en-US" sz="4000" dirty="0" err="1">
                <a:latin typeface="Times New Roman" pitchFamily="18" charset="0"/>
              </a:rPr>
              <a:t>Hình</a:t>
            </a:r>
            <a:r>
              <a:rPr lang="en-US" sz="4000" dirty="0">
                <a:latin typeface="Times New Roman" pitchFamily="18" charset="0"/>
              </a:rPr>
              <a:t> </a:t>
            </a:r>
            <a:r>
              <a:rPr lang="en-US" sz="4000" dirty="0" err="1">
                <a:latin typeface="Times New Roman" pitchFamily="18" charset="0"/>
              </a:rPr>
              <a:t>ảnh</a:t>
            </a:r>
            <a:r>
              <a:rPr lang="en-US" sz="4000" dirty="0">
                <a:latin typeface="Times New Roman" pitchFamily="18" charset="0"/>
              </a:rPr>
              <a:t> </a:t>
            </a:r>
            <a:r>
              <a:rPr lang="en-US" sz="4000" dirty="0" err="1">
                <a:latin typeface="Times New Roman" pitchFamily="18" charset="0"/>
              </a:rPr>
              <a:t>này</a:t>
            </a:r>
            <a:r>
              <a:rPr lang="en-US" sz="4000" dirty="0">
                <a:latin typeface="Times New Roman" pitchFamily="18" charset="0"/>
              </a:rPr>
              <a:t> </a:t>
            </a:r>
            <a:r>
              <a:rPr lang="en-US" sz="4000" dirty="0" err="1">
                <a:latin typeface="Times New Roman" pitchFamily="18" charset="0"/>
              </a:rPr>
              <a:t>được</a:t>
            </a:r>
            <a:r>
              <a:rPr lang="en-US" sz="4000" dirty="0">
                <a:latin typeface="Times New Roman" pitchFamily="18" charset="0"/>
              </a:rPr>
              <a:t> </a:t>
            </a:r>
            <a:r>
              <a:rPr lang="en-US" sz="4000" dirty="0" err="1">
                <a:latin typeface="Times New Roman" pitchFamily="18" charset="0"/>
              </a:rPr>
              <a:t>chụp</a:t>
            </a:r>
            <a:r>
              <a:rPr lang="en-US" sz="4000" dirty="0">
                <a:latin typeface="Times New Roman" pitchFamily="18" charset="0"/>
              </a:rPr>
              <a:t> </a:t>
            </a:r>
            <a:r>
              <a:rPr lang="en-US" sz="4000" dirty="0" err="1">
                <a:latin typeface="Times New Roman" pitchFamily="18" charset="0"/>
              </a:rPr>
              <a:t>bằng</a:t>
            </a:r>
            <a:r>
              <a:rPr lang="en-US" sz="4000" dirty="0">
                <a:latin typeface="Times New Roman" pitchFamily="18" charset="0"/>
              </a:rPr>
              <a:t> </a:t>
            </a:r>
            <a:r>
              <a:rPr lang="en-US" sz="4000" dirty="0" err="1">
                <a:latin typeface="Times New Roman" pitchFamily="18" charset="0"/>
              </a:rPr>
              <a:t>cách</a:t>
            </a:r>
            <a:r>
              <a:rPr lang="en-US" sz="4000" dirty="0">
                <a:latin typeface="Times New Roman" pitchFamily="18" charset="0"/>
              </a:rPr>
              <a:t> </a:t>
            </a:r>
            <a:r>
              <a:rPr lang="en-US" sz="4000" dirty="0" err="1">
                <a:latin typeface="Times New Roman" pitchFamily="18" charset="0"/>
              </a:rPr>
              <a:t>nào</a:t>
            </a:r>
            <a:r>
              <a:rPr lang="en-US" sz="4000" dirty="0"/>
              <a:t> ?</a:t>
            </a:r>
          </a:p>
        </p:txBody>
      </p:sp>
      <p:sp>
        <p:nvSpPr>
          <p:cNvPr id="3075" name="Rectangle 3"/>
          <p:cNvSpPr>
            <a:spLocks noGrp="1" noChangeArrowheads="1"/>
          </p:cNvSpPr>
          <p:nvPr>
            <p:ph type="body" idx="1"/>
          </p:nvPr>
        </p:nvSpPr>
        <p:spPr/>
        <p:txBody>
          <a:bodyPr/>
          <a:lstStyle/>
          <a:p>
            <a:pPr eaLnBrk="1" hangingPunct="1"/>
            <a:endParaRPr lang="en-US"/>
          </a:p>
        </p:txBody>
      </p:sp>
      <p:pic>
        <p:nvPicPr>
          <p:cNvPr id="3076" name="Picture 4" descr="54254"/>
          <p:cNvPicPr>
            <a:picLocks noChangeAspect="1" noChangeArrowheads="1"/>
          </p:cNvPicPr>
          <p:nvPr/>
        </p:nvPicPr>
        <p:blipFill>
          <a:blip r:embed="rId3"/>
          <a:srcRect/>
          <a:stretch>
            <a:fillRect/>
          </a:stretch>
        </p:blipFill>
        <p:spPr bwMode="auto">
          <a:xfrm>
            <a:off x="152400" y="1066800"/>
            <a:ext cx="3238500" cy="5667375"/>
          </a:xfrm>
          <a:prstGeom prst="rect">
            <a:avLst/>
          </a:prstGeom>
          <a:noFill/>
          <a:ln w="9525">
            <a:noFill/>
            <a:miter lim="800000"/>
            <a:headEnd/>
            <a:tailEnd/>
          </a:ln>
        </p:spPr>
      </p:pic>
      <p:pic>
        <p:nvPicPr>
          <p:cNvPr id="3077" name="Picture 5" descr="54255"/>
          <p:cNvPicPr>
            <a:picLocks noChangeAspect="1" noChangeArrowheads="1"/>
          </p:cNvPicPr>
          <p:nvPr/>
        </p:nvPicPr>
        <p:blipFill>
          <a:blip r:embed="rId4"/>
          <a:srcRect/>
          <a:stretch>
            <a:fillRect/>
          </a:stretch>
        </p:blipFill>
        <p:spPr bwMode="auto">
          <a:xfrm>
            <a:off x="3508375" y="1084263"/>
            <a:ext cx="2879725" cy="5621337"/>
          </a:xfrm>
          <a:prstGeom prst="rect">
            <a:avLst/>
          </a:prstGeom>
          <a:noFill/>
          <a:ln w="9525">
            <a:noFill/>
            <a:miter lim="800000"/>
            <a:headEnd/>
            <a:tailEnd/>
          </a:ln>
        </p:spPr>
      </p:pic>
      <p:pic>
        <p:nvPicPr>
          <p:cNvPr id="3078" name="Picture 6" descr="54257"/>
          <p:cNvPicPr>
            <a:picLocks noChangeAspect="1" noChangeArrowheads="1"/>
          </p:cNvPicPr>
          <p:nvPr/>
        </p:nvPicPr>
        <p:blipFill>
          <a:blip r:embed="rId5"/>
          <a:srcRect/>
          <a:stretch>
            <a:fillRect/>
          </a:stretch>
        </p:blipFill>
        <p:spPr bwMode="auto">
          <a:xfrm>
            <a:off x="6511925" y="1060450"/>
            <a:ext cx="2487613" cy="56324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18786"/>
                                        </p:tgtEl>
                                        <p:attrNameLst>
                                          <p:attrName>style.visibility</p:attrName>
                                        </p:attrNameLst>
                                      </p:cBhvr>
                                      <p:to>
                                        <p:strVal val="visible"/>
                                      </p:to>
                                    </p:set>
                                    <p:animEffect transition="in" filter="slide(fromBottom)">
                                      <p:cBhvr>
                                        <p:cTn id="7" dur="500"/>
                                        <p:tgtEl>
                                          <p:spTgt spid="1187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5"/>
          <p:cNvSpPr>
            <a:spLocks noGrp="1"/>
          </p:cNvSpPr>
          <p:nvPr>
            <p:ph type="sldNum" sz="quarter" idx="12"/>
          </p:nvPr>
        </p:nvSpPr>
        <p:spPr/>
        <p:txBody>
          <a:bodyPr/>
          <a:lstStyle>
            <a:lvl1pPr eaLnBrk="0" hangingPunct="0">
              <a:defRPr sz="3200">
                <a:solidFill>
                  <a:srgbClr val="2B09F7"/>
                </a:solidFill>
                <a:latin typeface="Times New Roman" panose="02020603050405020304" pitchFamily="18" charset="0"/>
              </a:defRPr>
            </a:lvl1pPr>
            <a:lvl2pPr marL="742950" indent="-285750" eaLnBrk="0" hangingPunct="0">
              <a:defRPr sz="3200">
                <a:solidFill>
                  <a:srgbClr val="2B09F7"/>
                </a:solidFill>
                <a:latin typeface="Times New Roman" panose="02020603050405020304" pitchFamily="18" charset="0"/>
              </a:defRPr>
            </a:lvl2pPr>
            <a:lvl3pPr marL="1143000" indent="-228600" eaLnBrk="0" hangingPunct="0">
              <a:defRPr sz="3200">
                <a:solidFill>
                  <a:srgbClr val="2B09F7"/>
                </a:solidFill>
                <a:latin typeface="Times New Roman" panose="02020603050405020304" pitchFamily="18" charset="0"/>
              </a:defRPr>
            </a:lvl3pPr>
            <a:lvl4pPr marL="1600200" indent="-228600" eaLnBrk="0" hangingPunct="0">
              <a:defRPr sz="3200">
                <a:solidFill>
                  <a:srgbClr val="2B09F7"/>
                </a:solidFill>
                <a:latin typeface="Times New Roman" panose="02020603050405020304" pitchFamily="18" charset="0"/>
              </a:defRPr>
            </a:lvl4pPr>
            <a:lvl5pPr marL="2057400" indent="-228600" eaLnBrk="0" hangingPunct="0">
              <a:defRPr sz="3200">
                <a:solidFill>
                  <a:srgbClr val="2B09F7"/>
                </a:solidFill>
                <a:latin typeface="Times New Roman" panose="02020603050405020304" pitchFamily="18" charset="0"/>
              </a:defRPr>
            </a:lvl5pPr>
            <a:lvl6pPr marL="2514600" indent="-228600" eaLnBrk="0" fontAlgn="base" hangingPunct="0">
              <a:spcBef>
                <a:spcPct val="0"/>
              </a:spcBef>
              <a:spcAft>
                <a:spcPct val="0"/>
              </a:spcAft>
              <a:defRPr sz="3200">
                <a:solidFill>
                  <a:srgbClr val="2B09F7"/>
                </a:solidFill>
                <a:latin typeface="Times New Roman" panose="02020603050405020304" pitchFamily="18" charset="0"/>
              </a:defRPr>
            </a:lvl6pPr>
            <a:lvl7pPr marL="2971800" indent="-228600" eaLnBrk="0" fontAlgn="base" hangingPunct="0">
              <a:spcBef>
                <a:spcPct val="0"/>
              </a:spcBef>
              <a:spcAft>
                <a:spcPct val="0"/>
              </a:spcAft>
              <a:defRPr sz="3200">
                <a:solidFill>
                  <a:srgbClr val="2B09F7"/>
                </a:solidFill>
                <a:latin typeface="Times New Roman" panose="02020603050405020304" pitchFamily="18" charset="0"/>
              </a:defRPr>
            </a:lvl7pPr>
            <a:lvl8pPr marL="3429000" indent="-228600" eaLnBrk="0" fontAlgn="base" hangingPunct="0">
              <a:spcBef>
                <a:spcPct val="0"/>
              </a:spcBef>
              <a:spcAft>
                <a:spcPct val="0"/>
              </a:spcAft>
              <a:defRPr sz="3200">
                <a:solidFill>
                  <a:srgbClr val="2B09F7"/>
                </a:solidFill>
                <a:latin typeface="Times New Roman" panose="02020603050405020304" pitchFamily="18" charset="0"/>
              </a:defRPr>
            </a:lvl8pPr>
            <a:lvl9pPr marL="3886200" indent="-228600" eaLnBrk="0" fontAlgn="base" hangingPunct="0">
              <a:spcBef>
                <a:spcPct val="0"/>
              </a:spcBef>
              <a:spcAft>
                <a:spcPct val="0"/>
              </a:spcAft>
              <a:defRPr sz="3200">
                <a:solidFill>
                  <a:srgbClr val="2B09F7"/>
                </a:solidFill>
                <a:latin typeface="Times New Roman" panose="02020603050405020304" pitchFamily="18" charset="0"/>
              </a:defRPr>
            </a:lvl9pPr>
          </a:lstStyle>
          <a:p>
            <a:pPr eaLnBrk="1" hangingPunct="1"/>
            <a:fld id="{D6B26972-B61E-4298-BA2F-1864D0DEC324}" type="slidenum">
              <a:rPr lang="en-US" sz="1200">
                <a:solidFill>
                  <a:srgbClr val="898989"/>
                </a:solidFill>
              </a:rPr>
              <a:pPr eaLnBrk="1" hangingPunct="1"/>
              <a:t>3</a:t>
            </a:fld>
            <a:endParaRPr lang="en-US" sz="1200">
              <a:solidFill>
                <a:srgbClr val="898989"/>
              </a:solidFill>
            </a:endParaRPr>
          </a:p>
        </p:txBody>
      </p:sp>
      <p:sp>
        <p:nvSpPr>
          <p:cNvPr id="116744" name="Text Box 8"/>
          <p:cNvSpPr txBox="1">
            <a:spLocks noChangeArrowheads="1"/>
          </p:cNvSpPr>
          <p:nvPr/>
        </p:nvSpPr>
        <p:spPr bwMode="auto">
          <a:xfrm>
            <a:off x="266699" y="1240917"/>
            <a:ext cx="8610600" cy="1446551"/>
          </a:xfrm>
          <a:prstGeom prst="rect">
            <a:avLst/>
          </a:prstGeom>
          <a:noFill/>
          <a:ln w="9525">
            <a:noFill/>
            <a:miter lim="800000"/>
            <a:headEnd/>
            <a:tailEnd/>
          </a:ln>
          <a:effectLst/>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eaLnBrk="0" hangingPunct="0">
              <a:spcBef>
                <a:spcPct val="50000"/>
              </a:spcBef>
              <a:defRPr/>
            </a:pPr>
            <a:r>
              <a:rPr lang="en-US" sz="8800" b="1" dirty="0">
                <a:ln w="11430"/>
                <a:solidFill>
                  <a:srgbClr val="7030A0"/>
                </a:solidFill>
                <a:effectLst>
                  <a:outerShdw blurRad="50800" dist="39000" dir="5460000" algn="tl">
                    <a:srgbClr val="000000">
                      <a:alpha val="38000"/>
                    </a:srgbClr>
                  </a:outerShdw>
                </a:effectLst>
                <a:latin typeface="+mn-lt"/>
                <a:cs typeface="Times New Roman" pitchFamily="18" charset="0"/>
              </a:rPr>
              <a:t>TIA X</a:t>
            </a:r>
          </a:p>
        </p:txBody>
      </p:sp>
      <p:sp>
        <p:nvSpPr>
          <p:cNvPr id="7" name="Rectangle 6"/>
          <p:cNvSpPr/>
          <p:nvPr/>
        </p:nvSpPr>
        <p:spPr>
          <a:xfrm>
            <a:off x="0" y="6440488"/>
            <a:ext cx="9144000" cy="3810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en-US" b="1"/>
          </a:p>
        </p:txBody>
      </p:sp>
      <p:sp>
        <p:nvSpPr>
          <p:cNvPr id="8" name="Rectangle 7"/>
          <p:cNvSpPr/>
          <p:nvPr/>
        </p:nvSpPr>
        <p:spPr>
          <a:xfrm>
            <a:off x="0" y="0"/>
            <a:ext cx="9144000" cy="3810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en-US" b="1"/>
          </a:p>
        </p:txBody>
      </p:sp>
      <p:pic>
        <p:nvPicPr>
          <p:cNvPr id="7183" name="Picture 15" descr="AG00317_"/>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66699" y="3984505"/>
            <a:ext cx="2178051"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84" name="AutoShape 16"/>
          <p:cNvSpPr>
            <a:spLocks noChangeArrowheads="1"/>
          </p:cNvSpPr>
          <p:nvPr/>
        </p:nvSpPr>
        <p:spPr bwMode="auto">
          <a:xfrm>
            <a:off x="2744317" y="2422405"/>
            <a:ext cx="4267200" cy="3124200"/>
          </a:xfrm>
          <a:prstGeom prst="cloudCallout">
            <a:avLst>
              <a:gd name="adj1" fmla="val -75384"/>
              <a:gd name="adj2" fmla="val 18648"/>
            </a:avLst>
          </a:prstGeom>
          <a:solidFill>
            <a:srgbClr val="CCFFFF"/>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eaLnBrk="0" hangingPunct="0"/>
            <a:r>
              <a:rPr lang="en-US" sz="3600" b="1" dirty="0">
                <a:solidFill>
                  <a:srgbClr val="0000FF"/>
                </a:solidFill>
              </a:rPr>
              <a:t>Ai </a:t>
            </a:r>
            <a:r>
              <a:rPr lang="en-US" sz="3600" b="1" dirty="0" err="1">
                <a:solidFill>
                  <a:srgbClr val="0000FF"/>
                </a:solidFill>
              </a:rPr>
              <a:t>là</a:t>
            </a:r>
            <a:r>
              <a:rPr lang="en-US" sz="3600" b="1" dirty="0">
                <a:solidFill>
                  <a:srgbClr val="0000FF"/>
                </a:solidFill>
              </a:rPr>
              <a:t> </a:t>
            </a:r>
            <a:r>
              <a:rPr lang="en-US" sz="3600" b="1" dirty="0" err="1">
                <a:solidFill>
                  <a:srgbClr val="0000FF"/>
                </a:solidFill>
              </a:rPr>
              <a:t>người</a:t>
            </a:r>
            <a:r>
              <a:rPr lang="en-US" sz="3600" b="1" dirty="0">
                <a:solidFill>
                  <a:srgbClr val="0000FF"/>
                </a:solidFill>
              </a:rPr>
              <a:t> </a:t>
            </a:r>
            <a:r>
              <a:rPr lang="en-US" sz="3600" b="1" dirty="0" err="1">
                <a:solidFill>
                  <a:srgbClr val="0000FF"/>
                </a:solidFill>
              </a:rPr>
              <a:t>phát</a:t>
            </a:r>
            <a:r>
              <a:rPr lang="en-US" sz="3600" b="1" dirty="0">
                <a:solidFill>
                  <a:srgbClr val="0000FF"/>
                </a:solidFill>
              </a:rPr>
              <a:t> </a:t>
            </a:r>
            <a:r>
              <a:rPr lang="en-US" sz="3600" b="1" dirty="0" err="1">
                <a:solidFill>
                  <a:srgbClr val="0000FF"/>
                </a:solidFill>
              </a:rPr>
              <a:t>hiện</a:t>
            </a:r>
            <a:r>
              <a:rPr lang="en-US" sz="3600" b="1" dirty="0">
                <a:solidFill>
                  <a:srgbClr val="0000FF"/>
                </a:solidFill>
              </a:rPr>
              <a:t> </a:t>
            </a:r>
            <a:r>
              <a:rPr lang="en-US" sz="3600" b="1" dirty="0" err="1">
                <a:solidFill>
                  <a:srgbClr val="0000FF"/>
                </a:solidFill>
              </a:rPr>
              <a:t>tia</a:t>
            </a:r>
            <a:r>
              <a:rPr lang="en-US" sz="3600" b="1" dirty="0">
                <a:solidFill>
                  <a:srgbClr val="0000FF"/>
                </a:solidFill>
              </a:rPr>
              <a:t> X? </a:t>
            </a:r>
          </a:p>
          <a:p>
            <a:pPr algn="ctr" eaLnBrk="0" hangingPunct="0"/>
            <a:endParaRPr lang="en-US" sz="3600" b="1" dirty="0">
              <a:solidFill>
                <a:srgbClr val="000000"/>
              </a:solidFill>
            </a:endParaRPr>
          </a:p>
        </p:txBody>
      </p:sp>
      <p:pic>
        <p:nvPicPr>
          <p:cNvPr id="10"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355724" y="2239180"/>
            <a:ext cx="1616076" cy="1894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116744"/>
                                        </p:tgtEl>
                                        <p:attrNameLst>
                                          <p:attrName>style.visibility</p:attrName>
                                        </p:attrNameLst>
                                      </p:cBhvr>
                                      <p:to>
                                        <p:strVal val="visible"/>
                                      </p:to>
                                    </p:set>
                                    <p:animEffect transition="in" filter="checkerboard(across)">
                                      <p:cBhvr>
                                        <p:cTn id="7" dur="500"/>
                                        <p:tgtEl>
                                          <p:spTgt spid="11674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7183"/>
                                        </p:tgtEl>
                                        <p:attrNameLst>
                                          <p:attrName>style.visibility</p:attrName>
                                        </p:attrNameLst>
                                      </p:cBhvr>
                                      <p:to>
                                        <p:strVal val="visible"/>
                                      </p:to>
                                    </p:set>
                                    <p:animEffect transition="in" filter="diamond(in)">
                                      <p:cBhvr>
                                        <p:cTn id="12" dur="1000"/>
                                        <p:tgtEl>
                                          <p:spTgt spid="7183"/>
                                        </p:tgtEl>
                                      </p:cBhvr>
                                    </p:animEffect>
                                  </p:childTnLst>
                                </p:cTn>
                              </p:par>
                            </p:childTnLst>
                          </p:cTn>
                        </p:par>
                        <p:par>
                          <p:cTn id="13" fill="hold" nodeType="withGroup">
                            <p:stCondLst>
                              <p:cond delay="1000"/>
                            </p:stCondLst>
                            <p:childTnLst>
                              <p:par>
                                <p:cTn id="14" presetID="8" presetClass="entr" presetSubtype="16" fill="hold" grpId="0" nodeType="afterEffect">
                                  <p:stCondLst>
                                    <p:cond delay="0"/>
                                  </p:stCondLst>
                                  <p:childTnLst>
                                    <p:set>
                                      <p:cBhvr>
                                        <p:cTn id="15" dur="1" fill="hold">
                                          <p:stCondLst>
                                            <p:cond delay="0"/>
                                          </p:stCondLst>
                                        </p:cTn>
                                        <p:tgtEl>
                                          <p:spTgt spid="7184"/>
                                        </p:tgtEl>
                                        <p:attrNameLst>
                                          <p:attrName>style.visibility</p:attrName>
                                        </p:attrNameLst>
                                      </p:cBhvr>
                                      <p:to>
                                        <p:strVal val="visible"/>
                                      </p:to>
                                    </p:set>
                                    <p:animEffect transition="in" filter="diamond(in)">
                                      <p:cBhvr>
                                        <p:cTn id="16" dur="1000"/>
                                        <p:tgtEl>
                                          <p:spTgt spid="7184"/>
                                        </p:tgtEl>
                                      </p:cBhvr>
                                    </p:animEffect>
                                  </p:childTnLst>
                                </p:cTn>
                              </p:par>
                              <p:par>
                                <p:cTn id="17" presetID="20"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edge">
                                      <p:cBhvr>
                                        <p:cTn id="19"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8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304800"/>
            <a:ext cx="8763000" cy="5786199"/>
          </a:xfrm>
          <a:prstGeom prst="rect">
            <a:avLst/>
          </a:prstGeom>
        </p:spPr>
        <p:txBody>
          <a:bodyPr wrap="square">
            <a:spAutoFit/>
          </a:bodyPr>
          <a:lstStyle/>
          <a:p>
            <a:pPr lvl="0">
              <a:spcAft>
                <a:spcPts val="0"/>
              </a:spcAft>
              <a:tabLst>
                <a:tab pos="457200" algn="l"/>
              </a:tabLst>
            </a:pPr>
            <a:r>
              <a:rPr lang="en-US" sz="3000" b="1" dirty="0">
                <a:ln w="0"/>
                <a:solidFill>
                  <a:srgbClr val="0070C0"/>
                </a:solidFill>
                <a:effectLst>
                  <a:outerShdw blurRad="38100" dist="19050" dir="2700000" algn="tl" rotWithShape="0">
                    <a:schemeClr val="dk1">
                      <a:alpha val="40000"/>
                    </a:schemeClr>
                  </a:outerShdw>
                </a:effectLst>
                <a:ea typeface="Times New Roman" panose="02020603050405020304" pitchFamily="18" charset="0"/>
              </a:rPr>
              <a:t>1. Tia X </a:t>
            </a:r>
            <a:r>
              <a:rPr lang="en-US" sz="3000" b="1" dirty="0" err="1">
                <a:ln w="0"/>
                <a:solidFill>
                  <a:srgbClr val="0070C0"/>
                </a:solidFill>
                <a:effectLst>
                  <a:outerShdw blurRad="38100" dist="19050" dir="2700000" algn="tl" rotWithShape="0">
                    <a:schemeClr val="dk1">
                      <a:alpha val="40000"/>
                    </a:schemeClr>
                  </a:outerShdw>
                </a:effectLst>
                <a:ea typeface="Times New Roman" panose="02020603050405020304" pitchFamily="18" charset="0"/>
              </a:rPr>
              <a:t>được</a:t>
            </a:r>
            <a:r>
              <a:rPr lang="en-US" sz="3000" b="1" dirty="0">
                <a:ln w="0"/>
                <a:solidFill>
                  <a:srgbClr val="0070C0"/>
                </a:solidFill>
                <a:effectLst>
                  <a:outerShdw blurRad="38100" dist="19050" dir="2700000" algn="tl" rotWithShape="0">
                    <a:schemeClr val="dk1">
                      <a:alpha val="40000"/>
                    </a:schemeClr>
                  </a:outerShdw>
                </a:effectLst>
                <a:ea typeface="Times New Roman" panose="02020603050405020304" pitchFamily="18" charset="0"/>
              </a:rPr>
              <a:t> </a:t>
            </a:r>
            <a:r>
              <a:rPr lang="en-US" sz="3000" b="1" dirty="0" err="1">
                <a:ln w="0"/>
                <a:solidFill>
                  <a:srgbClr val="0070C0"/>
                </a:solidFill>
                <a:effectLst>
                  <a:outerShdw blurRad="38100" dist="19050" dir="2700000" algn="tl" rotWithShape="0">
                    <a:schemeClr val="dk1">
                      <a:alpha val="40000"/>
                    </a:schemeClr>
                  </a:outerShdw>
                </a:effectLst>
                <a:ea typeface="Times New Roman" panose="02020603050405020304" pitchFamily="18" charset="0"/>
              </a:rPr>
              <a:t>phát</a:t>
            </a:r>
            <a:r>
              <a:rPr lang="en-US" sz="3000" b="1" dirty="0">
                <a:ln w="0"/>
                <a:solidFill>
                  <a:srgbClr val="0070C0"/>
                </a:solidFill>
                <a:effectLst>
                  <a:outerShdw blurRad="38100" dist="19050" dir="2700000" algn="tl" rotWithShape="0">
                    <a:schemeClr val="dk1">
                      <a:alpha val="40000"/>
                    </a:schemeClr>
                  </a:outerShdw>
                </a:effectLst>
                <a:ea typeface="Times New Roman" panose="02020603050405020304" pitchFamily="18" charset="0"/>
              </a:rPr>
              <a:t> </a:t>
            </a:r>
            <a:r>
              <a:rPr lang="en-US" sz="3000" b="1" dirty="0" err="1">
                <a:ln w="0"/>
                <a:solidFill>
                  <a:srgbClr val="0070C0"/>
                </a:solidFill>
                <a:effectLst>
                  <a:outerShdw blurRad="38100" dist="19050" dir="2700000" algn="tl" rotWithShape="0">
                    <a:schemeClr val="dk1">
                      <a:alpha val="40000"/>
                    </a:schemeClr>
                  </a:outerShdw>
                </a:effectLst>
                <a:ea typeface="Times New Roman" panose="02020603050405020304" pitchFamily="18" charset="0"/>
              </a:rPr>
              <a:t>hiện</a:t>
            </a:r>
            <a:r>
              <a:rPr lang="en-US" sz="3000" b="1" dirty="0">
                <a:ln w="0"/>
                <a:solidFill>
                  <a:srgbClr val="0070C0"/>
                </a:solidFill>
                <a:effectLst>
                  <a:outerShdw blurRad="38100" dist="19050" dir="2700000" algn="tl" rotWithShape="0">
                    <a:schemeClr val="dk1">
                      <a:alpha val="40000"/>
                    </a:schemeClr>
                  </a:outerShdw>
                </a:effectLst>
                <a:ea typeface="Times New Roman" panose="02020603050405020304" pitchFamily="18" charset="0"/>
              </a:rPr>
              <a:t> </a:t>
            </a:r>
            <a:r>
              <a:rPr lang="en-US" sz="3000" b="1" dirty="0" err="1">
                <a:ln w="0"/>
                <a:solidFill>
                  <a:srgbClr val="0070C0"/>
                </a:solidFill>
                <a:effectLst>
                  <a:outerShdw blurRad="38100" dist="19050" dir="2700000" algn="tl" rotWithShape="0">
                    <a:schemeClr val="dk1">
                      <a:alpha val="40000"/>
                    </a:schemeClr>
                  </a:outerShdw>
                </a:effectLst>
                <a:ea typeface="Times New Roman" panose="02020603050405020304" pitchFamily="18" charset="0"/>
              </a:rPr>
              <a:t>như</a:t>
            </a:r>
            <a:r>
              <a:rPr lang="en-US" sz="3000" b="1" dirty="0">
                <a:ln w="0"/>
                <a:solidFill>
                  <a:srgbClr val="0070C0"/>
                </a:solidFill>
                <a:effectLst>
                  <a:outerShdw blurRad="38100" dist="19050" dir="2700000" algn="tl" rotWithShape="0">
                    <a:schemeClr val="dk1">
                      <a:alpha val="40000"/>
                    </a:schemeClr>
                  </a:outerShdw>
                </a:effectLst>
                <a:ea typeface="Times New Roman" panose="02020603050405020304" pitchFamily="18" charset="0"/>
              </a:rPr>
              <a:t> </a:t>
            </a:r>
            <a:r>
              <a:rPr lang="en-US" sz="3000" b="1" dirty="0" err="1">
                <a:ln w="0"/>
                <a:solidFill>
                  <a:srgbClr val="0070C0"/>
                </a:solidFill>
                <a:effectLst>
                  <a:outerShdw blurRad="38100" dist="19050" dir="2700000" algn="tl" rotWithShape="0">
                    <a:schemeClr val="dk1">
                      <a:alpha val="40000"/>
                    </a:schemeClr>
                  </a:outerShdw>
                </a:effectLst>
                <a:ea typeface="Times New Roman" panose="02020603050405020304" pitchFamily="18" charset="0"/>
              </a:rPr>
              <a:t>thế</a:t>
            </a:r>
            <a:r>
              <a:rPr lang="en-US" sz="3000" b="1" dirty="0">
                <a:ln w="0"/>
                <a:solidFill>
                  <a:srgbClr val="0070C0"/>
                </a:solidFill>
                <a:effectLst>
                  <a:outerShdw blurRad="38100" dist="19050" dir="2700000" algn="tl" rotWithShape="0">
                    <a:schemeClr val="dk1">
                      <a:alpha val="40000"/>
                    </a:schemeClr>
                  </a:outerShdw>
                </a:effectLst>
                <a:ea typeface="Times New Roman" panose="02020603050405020304" pitchFamily="18" charset="0"/>
              </a:rPr>
              <a:t> </a:t>
            </a:r>
            <a:r>
              <a:rPr lang="en-US" sz="3000" b="1" dirty="0" err="1">
                <a:ln w="0"/>
                <a:solidFill>
                  <a:srgbClr val="0070C0"/>
                </a:solidFill>
                <a:effectLst>
                  <a:outerShdw blurRad="38100" dist="19050" dir="2700000" algn="tl" rotWithShape="0">
                    <a:schemeClr val="dk1">
                      <a:alpha val="40000"/>
                    </a:schemeClr>
                  </a:outerShdw>
                </a:effectLst>
                <a:ea typeface="Times New Roman" panose="02020603050405020304" pitchFamily="18" charset="0"/>
              </a:rPr>
              <a:t>nào</a:t>
            </a:r>
            <a:endParaRPr lang="vi-VN" sz="3000" b="1" dirty="0">
              <a:ln w="0"/>
              <a:solidFill>
                <a:srgbClr val="0070C0"/>
              </a:solidFill>
              <a:effectLst>
                <a:outerShdw blurRad="38100" dist="19050" dir="2700000" algn="tl" rotWithShape="0">
                  <a:schemeClr val="dk1">
                    <a:alpha val="40000"/>
                  </a:schemeClr>
                </a:outerShdw>
              </a:effectLst>
              <a:ea typeface="Times New Roman" panose="02020603050405020304" pitchFamily="18" charset="0"/>
            </a:endParaRPr>
          </a:p>
          <a:p>
            <a:pPr algn="just"/>
            <a:endParaRPr lang="en-US" sz="2800" dirty="0">
              <a:solidFill>
                <a:srgbClr val="FF00FF"/>
              </a:solidFill>
            </a:endParaRPr>
          </a:p>
          <a:p>
            <a:pPr algn="just"/>
            <a:endParaRPr lang="en-US" sz="2800" dirty="0">
              <a:solidFill>
                <a:srgbClr val="FF00FF"/>
              </a:solidFill>
            </a:endParaRPr>
          </a:p>
          <a:p>
            <a:pPr algn="just"/>
            <a:endParaRPr lang="en-US" sz="2800" dirty="0">
              <a:solidFill>
                <a:srgbClr val="FF00FF"/>
              </a:solidFill>
            </a:endParaRPr>
          </a:p>
          <a:p>
            <a:pPr algn="just"/>
            <a:endParaRPr lang="en-US" sz="2800" dirty="0">
              <a:solidFill>
                <a:srgbClr val="FF00FF"/>
              </a:solidFill>
            </a:endParaRPr>
          </a:p>
          <a:p>
            <a:pPr algn="just"/>
            <a:endParaRPr lang="en-US" sz="2800" dirty="0">
              <a:solidFill>
                <a:srgbClr val="FF00FF"/>
              </a:solidFill>
            </a:endParaRPr>
          </a:p>
          <a:p>
            <a:pPr algn="just"/>
            <a:endParaRPr lang="en-US" sz="2800" dirty="0">
              <a:solidFill>
                <a:srgbClr val="FF00FF"/>
              </a:solidFill>
            </a:endParaRPr>
          </a:p>
          <a:p>
            <a:pPr algn="just"/>
            <a:endParaRPr lang="en-US" sz="2800" dirty="0">
              <a:solidFill>
                <a:srgbClr val="FF00FF"/>
              </a:solidFill>
            </a:endParaRPr>
          </a:p>
          <a:p>
            <a:pPr algn="just"/>
            <a:r>
              <a:rPr lang="en-US" sz="3600" dirty="0" err="1">
                <a:solidFill>
                  <a:srgbClr val="0070C0"/>
                </a:solidFill>
              </a:rPr>
              <a:t>Khi</a:t>
            </a:r>
            <a:r>
              <a:rPr lang="en-US" sz="3600" dirty="0">
                <a:solidFill>
                  <a:srgbClr val="0070C0"/>
                </a:solidFill>
              </a:rPr>
              <a:t> </a:t>
            </a:r>
            <a:r>
              <a:rPr lang="en-US" sz="3600" dirty="0" err="1">
                <a:solidFill>
                  <a:srgbClr val="0070C0"/>
                </a:solidFill>
              </a:rPr>
              <a:t>một</a:t>
            </a:r>
            <a:r>
              <a:rPr lang="en-US" sz="3600" dirty="0">
                <a:solidFill>
                  <a:srgbClr val="0070C0"/>
                </a:solidFill>
              </a:rPr>
              <a:t> </a:t>
            </a:r>
            <a:r>
              <a:rPr lang="en-US" sz="3600" dirty="0" err="1">
                <a:solidFill>
                  <a:srgbClr val="0070C0"/>
                </a:solidFill>
              </a:rPr>
              <a:t>chùm</a:t>
            </a:r>
            <a:r>
              <a:rPr lang="en-US" sz="3600" dirty="0">
                <a:solidFill>
                  <a:srgbClr val="0070C0"/>
                </a:solidFill>
              </a:rPr>
              <a:t> </a:t>
            </a:r>
            <a:r>
              <a:rPr lang="en-US" sz="3600" dirty="0" err="1">
                <a:solidFill>
                  <a:srgbClr val="0070C0"/>
                </a:solidFill>
              </a:rPr>
              <a:t>tia</a:t>
            </a:r>
            <a:r>
              <a:rPr lang="en-US" sz="3600" dirty="0">
                <a:solidFill>
                  <a:srgbClr val="0070C0"/>
                </a:solidFill>
              </a:rPr>
              <a:t> </a:t>
            </a:r>
            <a:r>
              <a:rPr lang="en-US" sz="3600" dirty="0" err="1">
                <a:solidFill>
                  <a:srgbClr val="0070C0"/>
                </a:solidFill>
              </a:rPr>
              <a:t>catôt</a:t>
            </a:r>
            <a:r>
              <a:rPr lang="en-US" sz="3600" dirty="0">
                <a:solidFill>
                  <a:srgbClr val="0070C0"/>
                </a:solidFill>
              </a:rPr>
              <a:t> (</a:t>
            </a:r>
            <a:r>
              <a:rPr lang="en-US" sz="3600" dirty="0" err="1">
                <a:solidFill>
                  <a:srgbClr val="0070C0"/>
                </a:solidFill>
              </a:rPr>
              <a:t>tức</a:t>
            </a:r>
            <a:r>
              <a:rPr lang="en-US" sz="3600" dirty="0">
                <a:solidFill>
                  <a:srgbClr val="0070C0"/>
                </a:solidFill>
              </a:rPr>
              <a:t> </a:t>
            </a:r>
            <a:r>
              <a:rPr lang="en-US" sz="3600" dirty="0" err="1">
                <a:solidFill>
                  <a:srgbClr val="0070C0"/>
                </a:solidFill>
              </a:rPr>
              <a:t>là</a:t>
            </a:r>
            <a:r>
              <a:rPr lang="en-US" sz="3600" dirty="0">
                <a:solidFill>
                  <a:srgbClr val="0070C0"/>
                </a:solidFill>
              </a:rPr>
              <a:t> </a:t>
            </a:r>
            <a:r>
              <a:rPr lang="en-US" sz="3600" dirty="0" err="1">
                <a:solidFill>
                  <a:srgbClr val="0070C0"/>
                </a:solidFill>
              </a:rPr>
              <a:t>một</a:t>
            </a:r>
            <a:r>
              <a:rPr lang="en-US" sz="3600" dirty="0">
                <a:solidFill>
                  <a:srgbClr val="0070C0"/>
                </a:solidFill>
              </a:rPr>
              <a:t> </a:t>
            </a:r>
            <a:r>
              <a:rPr lang="en-US" sz="3600" dirty="0" err="1">
                <a:solidFill>
                  <a:srgbClr val="0070C0"/>
                </a:solidFill>
              </a:rPr>
              <a:t>chùm</a:t>
            </a:r>
            <a:r>
              <a:rPr lang="en-US" sz="3600" dirty="0">
                <a:solidFill>
                  <a:srgbClr val="0070C0"/>
                </a:solidFill>
              </a:rPr>
              <a:t> electron) </a:t>
            </a:r>
            <a:r>
              <a:rPr lang="en-US" sz="3600" dirty="0" err="1">
                <a:solidFill>
                  <a:srgbClr val="0070C0"/>
                </a:solidFill>
              </a:rPr>
              <a:t>có</a:t>
            </a:r>
            <a:r>
              <a:rPr lang="en-US" sz="3600" dirty="0">
                <a:solidFill>
                  <a:srgbClr val="0070C0"/>
                </a:solidFill>
              </a:rPr>
              <a:t> </a:t>
            </a:r>
            <a:r>
              <a:rPr lang="en-US" sz="3600" dirty="0" err="1">
                <a:solidFill>
                  <a:srgbClr val="0070C0"/>
                </a:solidFill>
              </a:rPr>
              <a:t>năng</a:t>
            </a:r>
            <a:r>
              <a:rPr lang="en-US" sz="3600" dirty="0">
                <a:solidFill>
                  <a:srgbClr val="0070C0"/>
                </a:solidFill>
              </a:rPr>
              <a:t> </a:t>
            </a:r>
            <a:r>
              <a:rPr lang="en-US" sz="3600" dirty="0" err="1">
                <a:solidFill>
                  <a:srgbClr val="0070C0"/>
                </a:solidFill>
              </a:rPr>
              <a:t>lượng</a:t>
            </a:r>
            <a:r>
              <a:rPr lang="en-US" sz="3600" dirty="0">
                <a:solidFill>
                  <a:srgbClr val="0070C0"/>
                </a:solidFill>
              </a:rPr>
              <a:t> </a:t>
            </a:r>
            <a:r>
              <a:rPr lang="en-US" sz="3600" dirty="0" err="1">
                <a:solidFill>
                  <a:srgbClr val="0070C0"/>
                </a:solidFill>
              </a:rPr>
              <a:t>lớn</a:t>
            </a:r>
            <a:r>
              <a:rPr lang="en-US" sz="3600" dirty="0">
                <a:solidFill>
                  <a:srgbClr val="0070C0"/>
                </a:solidFill>
              </a:rPr>
              <a:t> </a:t>
            </a:r>
            <a:r>
              <a:rPr lang="en-US" sz="3600" dirty="0" err="1">
                <a:solidFill>
                  <a:srgbClr val="0070C0"/>
                </a:solidFill>
              </a:rPr>
              <a:t>đập</a:t>
            </a:r>
            <a:r>
              <a:rPr lang="en-US" sz="3600" dirty="0">
                <a:solidFill>
                  <a:srgbClr val="0070C0"/>
                </a:solidFill>
              </a:rPr>
              <a:t> </a:t>
            </a:r>
            <a:r>
              <a:rPr lang="en-US" sz="3600" dirty="0" err="1">
                <a:solidFill>
                  <a:srgbClr val="0070C0"/>
                </a:solidFill>
              </a:rPr>
              <a:t>vào</a:t>
            </a:r>
            <a:r>
              <a:rPr lang="en-US" sz="3600" dirty="0">
                <a:solidFill>
                  <a:srgbClr val="0070C0"/>
                </a:solidFill>
              </a:rPr>
              <a:t> </a:t>
            </a:r>
            <a:r>
              <a:rPr lang="en-US" sz="3600" dirty="0" err="1">
                <a:solidFill>
                  <a:srgbClr val="0070C0"/>
                </a:solidFill>
              </a:rPr>
              <a:t>một</a:t>
            </a:r>
            <a:r>
              <a:rPr lang="en-US" sz="3600" dirty="0">
                <a:solidFill>
                  <a:srgbClr val="0070C0"/>
                </a:solidFill>
              </a:rPr>
              <a:t> </a:t>
            </a:r>
            <a:r>
              <a:rPr lang="en-US" sz="3600" dirty="0" err="1">
                <a:solidFill>
                  <a:srgbClr val="0070C0"/>
                </a:solidFill>
              </a:rPr>
              <a:t>vật</a:t>
            </a:r>
            <a:r>
              <a:rPr lang="en-US" sz="3600" dirty="0">
                <a:solidFill>
                  <a:srgbClr val="0070C0"/>
                </a:solidFill>
              </a:rPr>
              <a:t> </a:t>
            </a:r>
            <a:r>
              <a:rPr lang="en-US" sz="3600" dirty="0" err="1">
                <a:solidFill>
                  <a:srgbClr val="0070C0"/>
                </a:solidFill>
              </a:rPr>
              <a:t>rắn</a:t>
            </a:r>
            <a:r>
              <a:rPr lang="en-US" sz="3600" dirty="0">
                <a:solidFill>
                  <a:srgbClr val="0070C0"/>
                </a:solidFill>
              </a:rPr>
              <a:t> </a:t>
            </a:r>
            <a:r>
              <a:rPr lang="en-US" sz="3600" dirty="0" err="1">
                <a:solidFill>
                  <a:srgbClr val="0070C0"/>
                </a:solidFill>
              </a:rPr>
              <a:t>thì</a:t>
            </a:r>
            <a:r>
              <a:rPr lang="en-US" sz="3600" dirty="0">
                <a:solidFill>
                  <a:srgbClr val="0070C0"/>
                </a:solidFill>
              </a:rPr>
              <a:t> </a:t>
            </a:r>
            <a:r>
              <a:rPr lang="en-US" sz="3600" dirty="0" err="1">
                <a:solidFill>
                  <a:srgbClr val="0070C0"/>
                </a:solidFill>
              </a:rPr>
              <a:t>vật</a:t>
            </a:r>
            <a:r>
              <a:rPr lang="en-US" sz="3600" dirty="0">
                <a:solidFill>
                  <a:srgbClr val="0070C0"/>
                </a:solidFill>
              </a:rPr>
              <a:t> </a:t>
            </a:r>
            <a:r>
              <a:rPr lang="en-US" sz="3600" dirty="0" err="1">
                <a:solidFill>
                  <a:srgbClr val="0070C0"/>
                </a:solidFill>
              </a:rPr>
              <a:t>đó</a:t>
            </a:r>
            <a:r>
              <a:rPr lang="en-US" sz="3600" dirty="0">
                <a:solidFill>
                  <a:srgbClr val="0070C0"/>
                </a:solidFill>
              </a:rPr>
              <a:t> </a:t>
            </a:r>
            <a:r>
              <a:rPr lang="en-US" sz="3600" dirty="0" err="1">
                <a:solidFill>
                  <a:srgbClr val="0070C0"/>
                </a:solidFill>
              </a:rPr>
              <a:t>phát</a:t>
            </a:r>
            <a:r>
              <a:rPr lang="en-US" sz="3600" dirty="0">
                <a:solidFill>
                  <a:srgbClr val="0070C0"/>
                </a:solidFill>
              </a:rPr>
              <a:t> </a:t>
            </a:r>
            <a:r>
              <a:rPr lang="en-US" sz="3600" dirty="0" err="1">
                <a:solidFill>
                  <a:srgbClr val="0070C0"/>
                </a:solidFill>
              </a:rPr>
              <a:t>ra</a:t>
            </a:r>
            <a:r>
              <a:rPr lang="en-US" sz="3600" dirty="0">
                <a:solidFill>
                  <a:srgbClr val="0070C0"/>
                </a:solidFill>
              </a:rPr>
              <a:t> </a:t>
            </a:r>
            <a:r>
              <a:rPr lang="en-US" sz="3600" dirty="0" err="1">
                <a:solidFill>
                  <a:srgbClr val="0070C0"/>
                </a:solidFill>
              </a:rPr>
              <a:t>bức</a:t>
            </a:r>
            <a:r>
              <a:rPr lang="en-US" sz="3600" dirty="0">
                <a:solidFill>
                  <a:srgbClr val="0070C0"/>
                </a:solidFill>
              </a:rPr>
              <a:t> </a:t>
            </a:r>
            <a:r>
              <a:rPr lang="en-US" sz="3600" dirty="0" err="1">
                <a:solidFill>
                  <a:srgbClr val="0070C0"/>
                </a:solidFill>
              </a:rPr>
              <a:t>xạ</a:t>
            </a:r>
            <a:r>
              <a:rPr lang="en-US" sz="3600" dirty="0">
                <a:solidFill>
                  <a:srgbClr val="0070C0"/>
                </a:solidFill>
              </a:rPr>
              <a:t> </a:t>
            </a:r>
            <a:r>
              <a:rPr lang="en-US" sz="3600" dirty="0" err="1">
                <a:solidFill>
                  <a:srgbClr val="0070C0"/>
                </a:solidFill>
              </a:rPr>
              <a:t>không</a:t>
            </a:r>
            <a:r>
              <a:rPr lang="en-US" sz="3600" dirty="0">
                <a:solidFill>
                  <a:srgbClr val="0070C0"/>
                </a:solidFill>
              </a:rPr>
              <a:t> </a:t>
            </a:r>
            <a:r>
              <a:rPr lang="en-US" sz="3600" dirty="0" err="1">
                <a:solidFill>
                  <a:srgbClr val="0070C0"/>
                </a:solidFill>
              </a:rPr>
              <a:t>trông</a:t>
            </a:r>
            <a:r>
              <a:rPr lang="en-US" sz="3600" dirty="0">
                <a:solidFill>
                  <a:srgbClr val="0070C0"/>
                </a:solidFill>
              </a:rPr>
              <a:t> </a:t>
            </a:r>
            <a:r>
              <a:rPr lang="en-US" sz="3600" dirty="0" err="1">
                <a:solidFill>
                  <a:srgbClr val="0070C0"/>
                </a:solidFill>
              </a:rPr>
              <a:t>thấy</a:t>
            </a:r>
            <a:r>
              <a:rPr lang="en-US" sz="3600" dirty="0">
                <a:solidFill>
                  <a:srgbClr val="0070C0"/>
                </a:solidFill>
              </a:rPr>
              <a:t> </a:t>
            </a:r>
            <a:r>
              <a:rPr lang="en-US" sz="3600" dirty="0" err="1">
                <a:solidFill>
                  <a:srgbClr val="0070C0"/>
                </a:solidFill>
              </a:rPr>
              <a:t>gọi</a:t>
            </a:r>
            <a:r>
              <a:rPr lang="en-US" sz="3600" dirty="0">
                <a:solidFill>
                  <a:srgbClr val="0070C0"/>
                </a:solidFill>
              </a:rPr>
              <a:t> </a:t>
            </a:r>
            <a:r>
              <a:rPr lang="en-US" sz="3600" dirty="0" err="1">
                <a:solidFill>
                  <a:srgbClr val="0070C0"/>
                </a:solidFill>
              </a:rPr>
              <a:t>là</a:t>
            </a:r>
            <a:r>
              <a:rPr lang="en-US" sz="3600" dirty="0">
                <a:solidFill>
                  <a:srgbClr val="0070C0"/>
                </a:solidFill>
              </a:rPr>
              <a:t> </a:t>
            </a:r>
            <a:r>
              <a:rPr lang="en-US" sz="3600" dirty="0" err="1">
                <a:solidFill>
                  <a:srgbClr val="0070C0"/>
                </a:solidFill>
              </a:rPr>
              <a:t>tia</a:t>
            </a:r>
            <a:r>
              <a:rPr lang="en-US" sz="3600" dirty="0">
                <a:solidFill>
                  <a:srgbClr val="0070C0"/>
                </a:solidFill>
              </a:rPr>
              <a:t> X (hay </a:t>
            </a:r>
            <a:r>
              <a:rPr lang="en-US" sz="3600" dirty="0" err="1">
                <a:solidFill>
                  <a:srgbClr val="0070C0"/>
                </a:solidFill>
              </a:rPr>
              <a:t>tia</a:t>
            </a:r>
            <a:r>
              <a:rPr lang="en-US" sz="3600" dirty="0">
                <a:solidFill>
                  <a:srgbClr val="0070C0"/>
                </a:solidFill>
              </a:rPr>
              <a:t> </a:t>
            </a:r>
            <a:r>
              <a:rPr lang="en-US" sz="3600" dirty="0" err="1">
                <a:solidFill>
                  <a:srgbClr val="0070C0"/>
                </a:solidFill>
              </a:rPr>
              <a:t>Rơn-ghen</a:t>
            </a:r>
            <a:r>
              <a:rPr lang="en-US" sz="3600" dirty="0">
                <a:solidFill>
                  <a:srgbClr val="0070C0"/>
                </a:solidFill>
              </a:rPr>
              <a:t>)</a:t>
            </a:r>
            <a:endParaRPr lang="en-US" sz="3600" dirty="0">
              <a:solidFill>
                <a:srgbClr val="0070C0"/>
              </a:solidFill>
              <a:ea typeface="Times New Roman" panose="02020603050405020304" pitchFamily="18" charset="0"/>
            </a:endParaRPr>
          </a:p>
        </p:txBody>
      </p:sp>
      <p:grpSp>
        <p:nvGrpSpPr>
          <p:cNvPr id="4" name="Group 5"/>
          <p:cNvGrpSpPr>
            <a:grpSpLocks/>
          </p:cNvGrpSpPr>
          <p:nvPr/>
        </p:nvGrpSpPr>
        <p:grpSpPr bwMode="auto">
          <a:xfrm>
            <a:off x="2133600" y="1143000"/>
            <a:ext cx="5048250" cy="2524125"/>
            <a:chOff x="2100" y="1650"/>
            <a:chExt cx="3180" cy="1590"/>
          </a:xfrm>
        </p:grpSpPr>
        <p:sp>
          <p:nvSpPr>
            <p:cNvPr id="5" name="AutoShape 6"/>
            <p:cNvSpPr>
              <a:spLocks noChangeArrowheads="1"/>
            </p:cNvSpPr>
            <p:nvPr/>
          </p:nvSpPr>
          <p:spPr bwMode="auto">
            <a:xfrm>
              <a:off x="2388" y="1776"/>
              <a:ext cx="2640" cy="432"/>
            </a:xfrm>
            <a:prstGeom prst="roundRect">
              <a:avLst>
                <a:gd name="adj" fmla="val 16667"/>
              </a:avLst>
            </a:prstGeom>
            <a:solidFill>
              <a:schemeClr val="bg1"/>
            </a:solidFill>
            <a:ln w="38100">
              <a:solidFill>
                <a:srgbClr val="0000FF"/>
              </a:solidFill>
              <a:round/>
              <a:headEnd/>
              <a:tailEnd/>
            </a:ln>
          </p:spPr>
          <p:txBody>
            <a:bodyPr wrap="none" anchor="ctr"/>
            <a:lstStyle/>
            <a:p>
              <a:endParaRPr lang="en-US"/>
            </a:p>
          </p:txBody>
        </p:sp>
        <p:grpSp>
          <p:nvGrpSpPr>
            <p:cNvPr id="6" name="Group 7"/>
            <p:cNvGrpSpPr>
              <a:grpSpLocks/>
            </p:cNvGrpSpPr>
            <p:nvPr/>
          </p:nvGrpSpPr>
          <p:grpSpPr bwMode="auto">
            <a:xfrm>
              <a:off x="2628" y="1650"/>
              <a:ext cx="96" cy="276"/>
              <a:chOff x="2532" y="2154"/>
              <a:chExt cx="96" cy="276"/>
            </a:xfrm>
          </p:grpSpPr>
          <p:sp>
            <p:nvSpPr>
              <p:cNvPr id="21" name="Rectangle 8"/>
              <p:cNvSpPr>
                <a:spLocks noChangeArrowheads="1"/>
              </p:cNvSpPr>
              <p:nvPr/>
            </p:nvSpPr>
            <p:spPr bwMode="auto">
              <a:xfrm>
                <a:off x="2532" y="2154"/>
                <a:ext cx="96" cy="144"/>
              </a:xfrm>
              <a:prstGeom prst="rect">
                <a:avLst/>
              </a:prstGeom>
              <a:solidFill>
                <a:schemeClr val="bg1"/>
              </a:solidFill>
              <a:ln w="9525">
                <a:solidFill>
                  <a:schemeClr val="tx1"/>
                </a:solidFill>
                <a:miter lim="800000"/>
                <a:headEnd/>
                <a:tailEnd/>
              </a:ln>
            </p:spPr>
            <p:txBody>
              <a:bodyPr wrap="none" anchor="ctr"/>
              <a:lstStyle/>
              <a:p>
                <a:endParaRPr lang="en-US"/>
              </a:p>
            </p:txBody>
          </p:sp>
          <p:sp>
            <p:nvSpPr>
              <p:cNvPr id="22" name="Rectangle 9"/>
              <p:cNvSpPr>
                <a:spLocks noChangeArrowheads="1"/>
              </p:cNvSpPr>
              <p:nvPr/>
            </p:nvSpPr>
            <p:spPr bwMode="auto">
              <a:xfrm>
                <a:off x="2532" y="2286"/>
                <a:ext cx="96" cy="144"/>
              </a:xfrm>
              <a:prstGeom prst="rect">
                <a:avLst/>
              </a:prstGeom>
              <a:solidFill>
                <a:schemeClr val="bg1"/>
              </a:solidFill>
              <a:ln w="9525">
                <a:noFill/>
                <a:miter lim="800000"/>
                <a:headEnd/>
                <a:tailEnd/>
              </a:ln>
            </p:spPr>
            <p:txBody>
              <a:bodyPr wrap="none" anchor="ctr"/>
              <a:lstStyle/>
              <a:p>
                <a:endParaRPr lang="en-US"/>
              </a:p>
            </p:txBody>
          </p:sp>
        </p:grpSp>
        <p:sp>
          <p:nvSpPr>
            <p:cNvPr id="7" name="Line 10"/>
            <p:cNvSpPr>
              <a:spLocks noChangeShapeType="1"/>
            </p:cNvSpPr>
            <p:nvPr/>
          </p:nvSpPr>
          <p:spPr bwMode="auto">
            <a:xfrm>
              <a:off x="2544" y="1860"/>
              <a:ext cx="0" cy="240"/>
            </a:xfrm>
            <a:prstGeom prst="line">
              <a:avLst/>
            </a:prstGeom>
            <a:noFill/>
            <a:ln w="57150">
              <a:solidFill>
                <a:schemeClr val="tx2"/>
              </a:solidFill>
              <a:round/>
              <a:headEnd/>
              <a:tailEnd/>
            </a:ln>
          </p:spPr>
          <p:txBody>
            <a:bodyPr/>
            <a:lstStyle/>
            <a:p>
              <a:endParaRPr lang="en-US"/>
            </a:p>
          </p:txBody>
        </p:sp>
        <p:sp>
          <p:nvSpPr>
            <p:cNvPr id="8" name="Line 11"/>
            <p:cNvSpPr>
              <a:spLocks noChangeShapeType="1"/>
            </p:cNvSpPr>
            <p:nvPr/>
          </p:nvSpPr>
          <p:spPr bwMode="auto">
            <a:xfrm>
              <a:off x="4836" y="1896"/>
              <a:ext cx="0" cy="144"/>
            </a:xfrm>
            <a:prstGeom prst="line">
              <a:avLst/>
            </a:prstGeom>
            <a:noFill/>
            <a:ln w="57150">
              <a:solidFill>
                <a:schemeClr val="tx2"/>
              </a:solidFill>
              <a:round/>
              <a:headEnd/>
              <a:tailEnd/>
            </a:ln>
          </p:spPr>
          <p:txBody>
            <a:bodyPr/>
            <a:lstStyle/>
            <a:p>
              <a:endParaRPr lang="en-US"/>
            </a:p>
          </p:txBody>
        </p:sp>
        <p:sp>
          <p:nvSpPr>
            <p:cNvPr id="9" name="Line 12"/>
            <p:cNvSpPr>
              <a:spLocks noChangeShapeType="1"/>
            </p:cNvSpPr>
            <p:nvPr/>
          </p:nvSpPr>
          <p:spPr bwMode="auto">
            <a:xfrm>
              <a:off x="4836" y="1968"/>
              <a:ext cx="432" cy="0"/>
            </a:xfrm>
            <a:prstGeom prst="line">
              <a:avLst/>
            </a:prstGeom>
            <a:noFill/>
            <a:ln w="38100">
              <a:solidFill>
                <a:schemeClr val="tx1"/>
              </a:solidFill>
              <a:round/>
              <a:headEnd/>
              <a:tailEnd/>
            </a:ln>
          </p:spPr>
          <p:txBody>
            <a:bodyPr/>
            <a:lstStyle/>
            <a:p>
              <a:endParaRPr lang="en-US"/>
            </a:p>
          </p:txBody>
        </p:sp>
        <p:sp>
          <p:nvSpPr>
            <p:cNvPr id="10" name="Line 13"/>
            <p:cNvSpPr>
              <a:spLocks noChangeShapeType="1"/>
            </p:cNvSpPr>
            <p:nvPr/>
          </p:nvSpPr>
          <p:spPr bwMode="auto">
            <a:xfrm>
              <a:off x="2112" y="1980"/>
              <a:ext cx="432" cy="0"/>
            </a:xfrm>
            <a:prstGeom prst="line">
              <a:avLst/>
            </a:prstGeom>
            <a:noFill/>
            <a:ln w="38100">
              <a:solidFill>
                <a:schemeClr val="tx1"/>
              </a:solidFill>
              <a:round/>
              <a:headEnd/>
              <a:tailEnd/>
            </a:ln>
          </p:spPr>
          <p:txBody>
            <a:bodyPr/>
            <a:lstStyle/>
            <a:p>
              <a:endParaRPr lang="en-US"/>
            </a:p>
          </p:txBody>
        </p:sp>
        <p:sp>
          <p:nvSpPr>
            <p:cNvPr id="11" name="Line 14"/>
            <p:cNvSpPr>
              <a:spLocks noChangeShapeType="1"/>
            </p:cNvSpPr>
            <p:nvPr/>
          </p:nvSpPr>
          <p:spPr bwMode="auto">
            <a:xfrm>
              <a:off x="2112" y="1980"/>
              <a:ext cx="0" cy="1056"/>
            </a:xfrm>
            <a:prstGeom prst="line">
              <a:avLst/>
            </a:prstGeom>
            <a:noFill/>
            <a:ln w="38100">
              <a:solidFill>
                <a:schemeClr val="tx1"/>
              </a:solidFill>
              <a:round/>
              <a:headEnd/>
              <a:tailEnd/>
            </a:ln>
          </p:spPr>
          <p:txBody>
            <a:bodyPr/>
            <a:lstStyle/>
            <a:p>
              <a:endParaRPr lang="en-US"/>
            </a:p>
          </p:txBody>
        </p:sp>
        <p:sp>
          <p:nvSpPr>
            <p:cNvPr id="12" name="Line 15"/>
            <p:cNvSpPr>
              <a:spLocks noChangeShapeType="1"/>
            </p:cNvSpPr>
            <p:nvPr/>
          </p:nvSpPr>
          <p:spPr bwMode="auto">
            <a:xfrm>
              <a:off x="5280" y="1968"/>
              <a:ext cx="0" cy="1056"/>
            </a:xfrm>
            <a:prstGeom prst="line">
              <a:avLst/>
            </a:prstGeom>
            <a:noFill/>
            <a:ln w="38100">
              <a:solidFill>
                <a:schemeClr val="tx1"/>
              </a:solidFill>
              <a:round/>
              <a:headEnd/>
              <a:tailEnd/>
            </a:ln>
          </p:spPr>
          <p:txBody>
            <a:bodyPr/>
            <a:lstStyle/>
            <a:p>
              <a:endParaRPr lang="en-US"/>
            </a:p>
          </p:txBody>
        </p:sp>
        <p:sp>
          <p:nvSpPr>
            <p:cNvPr id="13" name="Line 16"/>
            <p:cNvSpPr>
              <a:spLocks noChangeShapeType="1"/>
            </p:cNvSpPr>
            <p:nvPr/>
          </p:nvSpPr>
          <p:spPr bwMode="auto">
            <a:xfrm>
              <a:off x="3792" y="3024"/>
              <a:ext cx="1488" cy="0"/>
            </a:xfrm>
            <a:prstGeom prst="line">
              <a:avLst/>
            </a:prstGeom>
            <a:noFill/>
            <a:ln w="38100">
              <a:solidFill>
                <a:schemeClr val="tx1"/>
              </a:solidFill>
              <a:round/>
              <a:headEnd/>
              <a:tailEnd/>
            </a:ln>
          </p:spPr>
          <p:txBody>
            <a:bodyPr/>
            <a:lstStyle/>
            <a:p>
              <a:endParaRPr lang="en-US"/>
            </a:p>
          </p:txBody>
        </p:sp>
        <p:grpSp>
          <p:nvGrpSpPr>
            <p:cNvPr id="14" name="Group 17"/>
            <p:cNvGrpSpPr>
              <a:grpSpLocks/>
            </p:cNvGrpSpPr>
            <p:nvPr/>
          </p:nvGrpSpPr>
          <p:grpSpPr bwMode="auto">
            <a:xfrm>
              <a:off x="3696" y="2832"/>
              <a:ext cx="96" cy="384"/>
              <a:chOff x="2172" y="2400"/>
              <a:chExt cx="96" cy="384"/>
            </a:xfrm>
          </p:grpSpPr>
          <p:sp>
            <p:nvSpPr>
              <p:cNvPr id="19" name="Line 18"/>
              <p:cNvSpPr>
                <a:spLocks noChangeShapeType="1"/>
              </p:cNvSpPr>
              <p:nvPr/>
            </p:nvSpPr>
            <p:spPr bwMode="auto">
              <a:xfrm>
                <a:off x="2268" y="2400"/>
                <a:ext cx="0" cy="384"/>
              </a:xfrm>
              <a:prstGeom prst="line">
                <a:avLst/>
              </a:prstGeom>
              <a:noFill/>
              <a:ln w="38100">
                <a:solidFill>
                  <a:schemeClr val="tx1"/>
                </a:solidFill>
                <a:round/>
                <a:headEnd/>
                <a:tailEnd/>
              </a:ln>
            </p:spPr>
            <p:txBody>
              <a:bodyPr/>
              <a:lstStyle/>
              <a:p>
                <a:endParaRPr lang="en-US"/>
              </a:p>
            </p:txBody>
          </p:sp>
          <p:sp>
            <p:nvSpPr>
              <p:cNvPr id="20" name="Line 19"/>
              <p:cNvSpPr>
                <a:spLocks noChangeShapeType="1"/>
              </p:cNvSpPr>
              <p:nvPr/>
            </p:nvSpPr>
            <p:spPr bwMode="auto">
              <a:xfrm>
                <a:off x="2172" y="2532"/>
                <a:ext cx="0" cy="144"/>
              </a:xfrm>
              <a:prstGeom prst="line">
                <a:avLst/>
              </a:prstGeom>
              <a:noFill/>
              <a:ln w="38100">
                <a:solidFill>
                  <a:schemeClr val="tx1"/>
                </a:solidFill>
                <a:round/>
                <a:headEnd/>
                <a:tailEnd/>
              </a:ln>
            </p:spPr>
            <p:txBody>
              <a:bodyPr/>
              <a:lstStyle/>
              <a:p>
                <a:endParaRPr lang="en-US"/>
              </a:p>
            </p:txBody>
          </p:sp>
        </p:grpSp>
        <p:sp>
          <p:nvSpPr>
            <p:cNvPr id="15" name="Line 20"/>
            <p:cNvSpPr>
              <a:spLocks noChangeShapeType="1"/>
            </p:cNvSpPr>
            <p:nvPr/>
          </p:nvSpPr>
          <p:spPr bwMode="auto">
            <a:xfrm>
              <a:off x="2100" y="3024"/>
              <a:ext cx="1584" cy="0"/>
            </a:xfrm>
            <a:prstGeom prst="line">
              <a:avLst/>
            </a:prstGeom>
            <a:noFill/>
            <a:ln w="38100">
              <a:solidFill>
                <a:schemeClr val="tx1"/>
              </a:solidFill>
              <a:round/>
              <a:headEnd/>
              <a:tailEnd/>
            </a:ln>
          </p:spPr>
          <p:txBody>
            <a:bodyPr/>
            <a:lstStyle/>
            <a:p>
              <a:endParaRPr lang="en-US"/>
            </a:p>
          </p:txBody>
        </p:sp>
        <p:sp>
          <p:nvSpPr>
            <p:cNvPr id="16" name="Text Box 21"/>
            <p:cNvSpPr txBox="1">
              <a:spLocks noChangeArrowheads="1"/>
            </p:cNvSpPr>
            <p:nvPr/>
          </p:nvSpPr>
          <p:spPr bwMode="auto">
            <a:xfrm>
              <a:off x="2544" y="2016"/>
              <a:ext cx="384" cy="231"/>
            </a:xfrm>
            <a:prstGeom prst="rect">
              <a:avLst/>
            </a:prstGeom>
            <a:noFill/>
            <a:ln w="9525">
              <a:noFill/>
              <a:miter lim="800000"/>
              <a:headEnd/>
              <a:tailEnd/>
            </a:ln>
          </p:spPr>
          <p:txBody>
            <a:bodyPr>
              <a:spAutoFit/>
            </a:bodyPr>
            <a:lstStyle/>
            <a:p>
              <a:pPr eaLnBrk="0" hangingPunct="0">
                <a:spcBef>
                  <a:spcPct val="50000"/>
                </a:spcBef>
              </a:pPr>
              <a:r>
                <a:rPr lang="en-US" dirty="0">
                  <a:solidFill>
                    <a:schemeClr val="tx2"/>
                  </a:solidFill>
                </a:rPr>
                <a:t>K</a:t>
              </a:r>
            </a:p>
          </p:txBody>
        </p:sp>
        <p:sp>
          <p:nvSpPr>
            <p:cNvPr id="17" name="Text Box 22"/>
            <p:cNvSpPr txBox="1">
              <a:spLocks noChangeArrowheads="1"/>
            </p:cNvSpPr>
            <p:nvPr/>
          </p:nvSpPr>
          <p:spPr bwMode="auto">
            <a:xfrm>
              <a:off x="4512" y="1977"/>
              <a:ext cx="384" cy="231"/>
            </a:xfrm>
            <a:prstGeom prst="rect">
              <a:avLst/>
            </a:prstGeom>
            <a:noFill/>
            <a:ln w="9525">
              <a:noFill/>
              <a:miter lim="800000"/>
              <a:headEnd/>
              <a:tailEnd/>
            </a:ln>
          </p:spPr>
          <p:txBody>
            <a:bodyPr>
              <a:spAutoFit/>
            </a:bodyPr>
            <a:lstStyle/>
            <a:p>
              <a:pPr eaLnBrk="0" hangingPunct="0">
                <a:spcBef>
                  <a:spcPct val="50000"/>
                </a:spcBef>
              </a:pPr>
              <a:r>
                <a:rPr lang="en-US">
                  <a:solidFill>
                    <a:schemeClr val="tx2"/>
                  </a:solidFill>
                </a:rPr>
                <a:t>    A</a:t>
              </a:r>
            </a:p>
          </p:txBody>
        </p:sp>
        <p:sp>
          <p:nvSpPr>
            <p:cNvPr id="18" name="Text Box 23"/>
            <p:cNvSpPr txBox="1">
              <a:spLocks noChangeArrowheads="1"/>
            </p:cNvSpPr>
            <p:nvPr/>
          </p:nvSpPr>
          <p:spPr bwMode="auto">
            <a:xfrm>
              <a:off x="3516" y="2952"/>
              <a:ext cx="768" cy="288"/>
            </a:xfrm>
            <a:prstGeom prst="rect">
              <a:avLst/>
            </a:prstGeom>
            <a:noFill/>
            <a:ln w="9525">
              <a:noFill/>
              <a:miter lim="800000"/>
              <a:headEnd/>
              <a:tailEnd/>
            </a:ln>
          </p:spPr>
          <p:txBody>
            <a:bodyPr>
              <a:spAutoFit/>
            </a:bodyPr>
            <a:lstStyle/>
            <a:p>
              <a:pPr eaLnBrk="0" hangingPunct="0">
                <a:spcBef>
                  <a:spcPct val="50000"/>
                </a:spcBef>
              </a:pPr>
              <a:r>
                <a:rPr lang="en-US" sz="2400">
                  <a:solidFill>
                    <a:schemeClr val="tx2"/>
                  </a:solidFill>
                </a:rPr>
                <a:t>-    +</a:t>
              </a:r>
            </a:p>
          </p:txBody>
        </p:sp>
      </p:grpSp>
      <p:sp>
        <p:nvSpPr>
          <p:cNvPr id="23" name="Line 24"/>
          <p:cNvSpPr>
            <a:spLocks noChangeShapeType="1"/>
          </p:cNvSpPr>
          <p:nvPr/>
        </p:nvSpPr>
        <p:spPr bwMode="auto">
          <a:xfrm>
            <a:off x="2819400" y="1524000"/>
            <a:ext cx="3581400" cy="19050"/>
          </a:xfrm>
          <a:prstGeom prst="line">
            <a:avLst/>
          </a:prstGeom>
          <a:noFill/>
          <a:ln w="28575">
            <a:solidFill>
              <a:schemeClr val="hlink"/>
            </a:solidFill>
            <a:prstDash val="dash"/>
            <a:round/>
            <a:headEnd/>
            <a:tailEnd/>
          </a:ln>
        </p:spPr>
        <p:txBody>
          <a:bodyPr/>
          <a:lstStyle/>
          <a:p>
            <a:endParaRPr lang="en-US"/>
          </a:p>
        </p:txBody>
      </p:sp>
      <p:sp>
        <p:nvSpPr>
          <p:cNvPr id="24" name="Line 25"/>
          <p:cNvSpPr>
            <a:spLocks noChangeShapeType="1"/>
          </p:cNvSpPr>
          <p:nvPr/>
        </p:nvSpPr>
        <p:spPr bwMode="auto">
          <a:xfrm>
            <a:off x="2819400" y="1752600"/>
            <a:ext cx="3638550" cy="19050"/>
          </a:xfrm>
          <a:prstGeom prst="line">
            <a:avLst/>
          </a:prstGeom>
          <a:noFill/>
          <a:ln w="28575">
            <a:solidFill>
              <a:schemeClr val="hlink"/>
            </a:solidFill>
            <a:prstDash val="dash"/>
            <a:round/>
            <a:headEnd/>
            <a:tailEnd/>
          </a:ln>
        </p:spPr>
        <p:txBody>
          <a:bodyPr/>
          <a:lstStyle/>
          <a:p>
            <a:endParaRPr lang="en-US"/>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4"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in)">
                                      <p:cBhvr>
                                        <p:cTn id="11" dur="500"/>
                                        <p:tgtEl>
                                          <p:spTgt spid="4"/>
                                        </p:tgtEl>
                                      </p:cBhvr>
                                    </p:animEffect>
                                  </p:childTnLst>
                                </p:cTn>
                              </p:par>
                            </p:childTnLst>
                          </p:cTn>
                        </p:par>
                        <p:par>
                          <p:cTn id="12" fill="hold">
                            <p:stCondLst>
                              <p:cond delay="1000"/>
                            </p:stCondLst>
                            <p:childTnLst>
                              <p:par>
                                <p:cTn id="13" presetID="18" presetClass="entr" presetSubtype="6" repeatCount="indefinite" fill="hold" grpId="0"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strips(downRight)">
                                      <p:cBhvr>
                                        <p:cTn id="15" dur="700"/>
                                        <p:tgtEl>
                                          <p:spTgt spid="23"/>
                                        </p:tgtEl>
                                      </p:cBhvr>
                                    </p:animEffect>
                                  </p:childTnLst>
                                </p:cTn>
                              </p:par>
                              <p:par>
                                <p:cTn id="16" presetID="18" presetClass="entr" presetSubtype="6" repeatCount="indefinite" fill="hold" grpId="0"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strips(downRight)">
                                      <p:cBhvr>
                                        <p:cTn id="18" dur="700"/>
                                        <p:tgtEl>
                                          <p:spTgt spid="24"/>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animEffect transition="in" filter="blinds(horizontal)">
                                      <p:cBhvr>
                                        <p:cTn id="2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Box 15"/>
          <p:cNvSpPr txBox="1">
            <a:spLocks noChangeArrowheads="1"/>
          </p:cNvSpPr>
          <p:nvPr/>
        </p:nvSpPr>
        <p:spPr bwMode="auto">
          <a:xfrm>
            <a:off x="4114800" y="1357086"/>
            <a:ext cx="4760686"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rgbClr val="2B09F7"/>
                </a:solidFill>
                <a:latin typeface="Times New Roman" panose="02020603050405020304" pitchFamily="18" charset="0"/>
              </a:defRPr>
            </a:lvl1pPr>
            <a:lvl2pPr marL="742950" indent="-285750" eaLnBrk="0" hangingPunct="0">
              <a:defRPr sz="3200">
                <a:solidFill>
                  <a:srgbClr val="2B09F7"/>
                </a:solidFill>
                <a:latin typeface="Times New Roman" panose="02020603050405020304" pitchFamily="18" charset="0"/>
              </a:defRPr>
            </a:lvl2pPr>
            <a:lvl3pPr marL="1143000" indent="-228600" eaLnBrk="0" hangingPunct="0">
              <a:defRPr sz="3200">
                <a:solidFill>
                  <a:srgbClr val="2B09F7"/>
                </a:solidFill>
                <a:latin typeface="Times New Roman" panose="02020603050405020304" pitchFamily="18" charset="0"/>
              </a:defRPr>
            </a:lvl3pPr>
            <a:lvl4pPr marL="1600200" indent="-228600" eaLnBrk="0" hangingPunct="0">
              <a:defRPr sz="3200">
                <a:solidFill>
                  <a:srgbClr val="2B09F7"/>
                </a:solidFill>
                <a:latin typeface="Times New Roman" panose="02020603050405020304" pitchFamily="18" charset="0"/>
              </a:defRPr>
            </a:lvl4pPr>
            <a:lvl5pPr marL="2057400" indent="-228600" eaLnBrk="0" hangingPunct="0">
              <a:defRPr sz="3200">
                <a:solidFill>
                  <a:srgbClr val="2B09F7"/>
                </a:solidFill>
                <a:latin typeface="Times New Roman" panose="02020603050405020304" pitchFamily="18" charset="0"/>
              </a:defRPr>
            </a:lvl5pPr>
            <a:lvl6pPr marL="2514600" indent="-228600" eaLnBrk="0" fontAlgn="base" hangingPunct="0">
              <a:spcBef>
                <a:spcPct val="0"/>
              </a:spcBef>
              <a:spcAft>
                <a:spcPct val="0"/>
              </a:spcAft>
              <a:defRPr sz="3200">
                <a:solidFill>
                  <a:srgbClr val="2B09F7"/>
                </a:solidFill>
                <a:latin typeface="Times New Roman" panose="02020603050405020304" pitchFamily="18" charset="0"/>
              </a:defRPr>
            </a:lvl6pPr>
            <a:lvl7pPr marL="2971800" indent="-228600" eaLnBrk="0" fontAlgn="base" hangingPunct="0">
              <a:spcBef>
                <a:spcPct val="0"/>
              </a:spcBef>
              <a:spcAft>
                <a:spcPct val="0"/>
              </a:spcAft>
              <a:defRPr sz="3200">
                <a:solidFill>
                  <a:srgbClr val="2B09F7"/>
                </a:solidFill>
                <a:latin typeface="Times New Roman" panose="02020603050405020304" pitchFamily="18" charset="0"/>
              </a:defRPr>
            </a:lvl7pPr>
            <a:lvl8pPr marL="3429000" indent="-228600" eaLnBrk="0" fontAlgn="base" hangingPunct="0">
              <a:spcBef>
                <a:spcPct val="0"/>
              </a:spcBef>
              <a:spcAft>
                <a:spcPct val="0"/>
              </a:spcAft>
              <a:defRPr sz="3200">
                <a:solidFill>
                  <a:srgbClr val="2B09F7"/>
                </a:solidFill>
                <a:latin typeface="Times New Roman" panose="02020603050405020304" pitchFamily="18" charset="0"/>
              </a:defRPr>
            </a:lvl8pPr>
            <a:lvl9pPr marL="3886200" indent="-228600" eaLnBrk="0" fontAlgn="base" hangingPunct="0">
              <a:spcBef>
                <a:spcPct val="0"/>
              </a:spcBef>
              <a:spcAft>
                <a:spcPct val="0"/>
              </a:spcAft>
              <a:defRPr sz="3200">
                <a:solidFill>
                  <a:srgbClr val="2B09F7"/>
                </a:solidFill>
                <a:latin typeface="Times New Roman" panose="02020603050405020304" pitchFamily="18" charset="0"/>
              </a:defRPr>
            </a:lvl9pPr>
          </a:lstStyle>
          <a:p>
            <a:pPr algn="ctr" eaLnBrk="1" hangingPunct="1">
              <a:spcBef>
                <a:spcPct val="50000"/>
              </a:spcBef>
            </a:pPr>
            <a:r>
              <a:rPr lang="en-US" b="1" dirty="0" err="1">
                <a:solidFill>
                  <a:srgbClr val="0000FF"/>
                </a:solidFill>
                <a:latin typeface="VNI-Times" pitchFamily="2" charset="0"/>
              </a:rPr>
              <a:t>Nhaø</a:t>
            </a:r>
            <a:r>
              <a:rPr lang="en-US" b="1" dirty="0">
                <a:solidFill>
                  <a:srgbClr val="0000FF"/>
                </a:solidFill>
                <a:latin typeface="VNI-Times" pitchFamily="2" charset="0"/>
              </a:rPr>
              <a:t> </a:t>
            </a:r>
            <a:r>
              <a:rPr lang="en-US" b="1" dirty="0" err="1">
                <a:solidFill>
                  <a:srgbClr val="0000FF"/>
                </a:solidFill>
                <a:latin typeface="VNI-Times" pitchFamily="2" charset="0"/>
              </a:rPr>
              <a:t>Vaät</a:t>
            </a:r>
            <a:r>
              <a:rPr lang="en-US" b="1" dirty="0">
                <a:solidFill>
                  <a:srgbClr val="0000FF"/>
                </a:solidFill>
                <a:latin typeface="VNI-Times" pitchFamily="2" charset="0"/>
              </a:rPr>
              <a:t> </a:t>
            </a:r>
            <a:r>
              <a:rPr lang="en-US" b="1" dirty="0" err="1">
                <a:solidFill>
                  <a:srgbClr val="0000FF"/>
                </a:solidFill>
                <a:latin typeface="VNI-Times" pitchFamily="2" charset="0"/>
              </a:rPr>
              <a:t>Lí</a:t>
            </a:r>
            <a:r>
              <a:rPr lang="en-US" b="1" dirty="0">
                <a:solidFill>
                  <a:srgbClr val="0000FF"/>
                </a:solidFill>
                <a:latin typeface="VNI-Times" pitchFamily="2" charset="0"/>
              </a:rPr>
              <a:t> </a:t>
            </a:r>
            <a:r>
              <a:rPr lang="en-US" b="1" dirty="0" err="1">
                <a:solidFill>
                  <a:srgbClr val="0000FF"/>
                </a:solidFill>
                <a:latin typeface="VNI-Times" pitchFamily="2" charset="0"/>
              </a:rPr>
              <a:t>ngöôøi</a:t>
            </a:r>
            <a:r>
              <a:rPr lang="en-US" b="1" dirty="0">
                <a:solidFill>
                  <a:srgbClr val="0000FF"/>
                </a:solidFill>
                <a:latin typeface="VNI-Times" pitchFamily="2" charset="0"/>
              </a:rPr>
              <a:t> </a:t>
            </a:r>
            <a:r>
              <a:rPr lang="en-US" b="1" dirty="0" err="1">
                <a:solidFill>
                  <a:srgbClr val="0000FF"/>
                </a:solidFill>
                <a:latin typeface="VNI-Times" pitchFamily="2" charset="0"/>
              </a:rPr>
              <a:t>Ñöùc</a:t>
            </a:r>
            <a:r>
              <a:rPr lang="en-US" b="1" dirty="0">
                <a:solidFill>
                  <a:srgbClr val="0000FF"/>
                </a:solidFill>
                <a:latin typeface="VNI-Times" pitchFamily="2" charset="0"/>
              </a:rPr>
              <a:t> (1845- 1923)</a:t>
            </a:r>
          </a:p>
          <a:p>
            <a:pPr algn="ctr" eaLnBrk="1" hangingPunct="1">
              <a:spcBef>
                <a:spcPct val="50000"/>
              </a:spcBef>
            </a:pPr>
            <a:r>
              <a:rPr lang="en-US" b="1" dirty="0">
                <a:solidFill>
                  <a:srgbClr val="0000FF"/>
                </a:solidFill>
                <a:latin typeface="VNI-Times" pitchFamily="2" charset="0"/>
              </a:rPr>
              <a:t> </a:t>
            </a:r>
            <a:r>
              <a:rPr lang="en-US" b="1" dirty="0" err="1">
                <a:solidFill>
                  <a:srgbClr val="0000FF"/>
                </a:solidFill>
                <a:latin typeface="VNI-Times" pitchFamily="2" charset="0"/>
              </a:rPr>
              <a:t>Ñaõ</a:t>
            </a:r>
            <a:r>
              <a:rPr lang="en-US" b="1" dirty="0">
                <a:solidFill>
                  <a:srgbClr val="0000FF"/>
                </a:solidFill>
                <a:latin typeface="VNI-Times" pitchFamily="2" charset="0"/>
              </a:rPr>
              <a:t> </a:t>
            </a:r>
            <a:r>
              <a:rPr lang="en-US" b="1" dirty="0" err="1">
                <a:solidFill>
                  <a:srgbClr val="0000FF"/>
                </a:solidFill>
                <a:latin typeface="VNI-Times" pitchFamily="2" charset="0"/>
              </a:rPr>
              <a:t>tìm</a:t>
            </a:r>
            <a:r>
              <a:rPr lang="en-US" b="1" dirty="0">
                <a:solidFill>
                  <a:srgbClr val="0000FF"/>
                </a:solidFill>
                <a:latin typeface="VNI-Times" pitchFamily="2" charset="0"/>
              </a:rPr>
              <a:t>  </a:t>
            </a:r>
            <a:r>
              <a:rPr lang="en-US" b="1" dirty="0" err="1">
                <a:solidFill>
                  <a:srgbClr val="0000FF"/>
                </a:solidFill>
                <a:latin typeface="VNI-Times" pitchFamily="2" charset="0"/>
              </a:rPr>
              <a:t>ra</a:t>
            </a:r>
            <a:r>
              <a:rPr lang="en-US" b="1" dirty="0">
                <a:solidFill>
                  <a:srgbClr val="0000FF"/>
                </a:solidFill>
                <a:latin typeface="VNI-Times" pitchFamily="2" charset="0"/>
              </a:rPr>
              <a:t> </a:t>
            </a:r>
            <a:r>
              <a:rPr lang="en-US" b="1" dirty="0" err="1">
                <a:solidFill>
                  <a:srgbClr val="0000FF"/>
                </a:solidFill>
                <a:latin typeface="VNI-Times" pitchFamily="2" charset="0"/>
              </a:rPr>
              <a:t>tia</a:t>
            </a:r>
            <a:r>
              <a:rPr lang="en-US" b="1" dirty="0">
                <a:solidFill>
                  <a:srgbClr val="0000FF"/>
                </a:solidFill>
                <a:latin typeface="VNI-Times" pitchFamily="2" charset="0"/>
              </a:rPr>
              <a:t> </a:t>
            </a:r>
            <a:r>
              <a:rPr lang="en-US" b="1" dirty="0" err="1">
                <a:solidFill>
                  <a:srgbClr val="0000FF"/>
                </a:solidFill>
                <a:latin typeface="VNI-Times" pitchFamily="2" charset="0"/>
              </a:rPr>
              <a:t>Rônghen</a:t>
            </a:r>
            <a:r>
              <a:rPr lang="en-US" b="1" dirty="0">
                <a:solidFill>
                  <a:srgbClr val="0000FF"/>
                </a:solidFill>
                <a:latin typeface="VNI-Times" pitchFamily="2" charset="0"/>
              </a:rPr>
              <a:t> (</a:t>
            </a:r>
            <a:r>
              <a:rPr lang="en-US" b="1" dirty="0" err="1">
                <a:solidFill>
                  <a:srgbClr val="0000FF"/>
                </a:solidFill>
                <a:latin typeface="VNI-Times" pitchFamily="2" charset="0"/>
              </a:rPr>
              <a:t>cuõng</a:t>
            </a:r>
            <a:r>
              <a:rPr lang="en-US" b="1" dirty="0">
                <a:solidFill>
                  <a:srgbClr val="0000FF"/>
                </a:solidFill>
                <a:latin typeface="VNI-Times" pitchFamily="2" charset="0"/>
              </a:rPr>
              <a:t> </a:t>
            </a:r>
            <a:r>
              <a:rPr lang="en-US" b="1" dirty="0" err="1">
                <a:solidFill>
                  <a:srgbClr val="0000FF"/>
                </a:solidFill>
                <a:latin typeface="VNI-Times" pitchFamily="2" charset="0"/>
              </a:rPr>
              <a:t>goïi</a:t>
            </a:r>
            <a:r>
              <a:rPr lang="en-US" b="1" dirty="0">
                <a:solidFill>
                  <a:srgbClr val="0000FF"/>
                </a:solidFill>
                <a:latin typeface="VNI-Times" pitchFamily="2" charset="0"/>
              </a:rPr>
              <a:t> </a:t>
            </a:r>
            <a:r>
              <a:rPr lang="en-US" b="1" dirty="0" err="1">
                <a:solidFill>
                  <a:srgbClr val="0000FF"/>
                </a:solidFill>
                <a:latin typeface="VNI-Times" pitchFamily="2" charset="0"/>
              </a:rPr>
              <a:t>laø</a:t>
            </a:r>
            <a:r>
              <a:rPr lang="en-US" b="1" dirty="0">
                <a:solidFill>
                  <a:srgbClr val="0000FF"/>
                </a:solidFill>
                <a:latin typeface="VNI-Times" pitchFamily="2" charset="0"/>
              </a:rPr>
              <a:t> </a:t>
            </a:r>
            <a:r>
              <a:rPr lang="en-US" b="1" dirty="0" err="1">
                <a:solidFill>
                  <a:srgbClr val="0000FF"/>
                </a:solidFill>
                <a:latin typeface="VNI-Times" pitchFamily="2" charset="0"/>
              </a:rPr>
              <a:t>tia</a:t>
            </a:r>
            <a:r>
              <a:rPr lang="en-US" b="1" dirty="0">
                <a:solidFill>
                  <a:srgbClr val="0000FF"/>
                </a:solidFill>
                <a:latin typeface="VNI-Times" pitchFamily="2" charset="0"/>
              </a:rPr>
              <a:t> X). </a:t>
            </a:r>
            <a:r>
              <a:rPr lang="en-US" b="1" dirty="0" err="1">
                <a:solidFill>
                  <a:srgbClr val="0000FF"/>
                </a:solidFill>
                <a:latin typeface="VNI-Times" pitchFamily="2" charset="0"/>
              </a:rPr>
              <a:t>Giaûi</a:t>
            </a:r>
            <a:r>
              <a:rPr lang="en-US" b="1" dirty="0">
                <a:solidFill>
                  <a:srgbClr val="0000FF"/>
                </a:solidFill>
                <a:latin typeface="VNI-Times" pitchFamily="2" charset="0"/>
              </a:rPr>
              <a:t> </a:t>
            </a:r>
            <a:r>
              <a:rPr lang="en-US" b="1" dirty="0" err="1">
                <a:solidFill>
                  <a:srgbClr val="0000FF"/>
                </a:solidFill>
                <a:latin typeface="VNI-Times" pitchFamily="2" charset="0"/>
              </a:rPr>
              <a:t>thöôûng</a:t>
            </a:r>
            <a:r>
              <a:rPr lang="en-US" b="1" dirty="0">
                <a:solidFill>
                  <a:srgbClr val="0000FF"/>
                </a:solidFill>
                <a:latin typeface="VNI-Times" pitchFamily="2" charset="0"/>
              </a:rPr>
              <a:t> Nobel 1901</a:t>
            </a:r>
          </a:p>
        </p:txBody>
      </p:sp>
      <p:grpSp>
        <p:nvGrpSpPr>
          <p:cNvPr id="2" name="Group 14"/>
          <p:cNvGrpSpPr>
            <a:grpSpLocks/>
          </p:cNvGrpSpPr>
          <p:nvPr/>
        </p:nvGrpSpPr>
        <p:grpSpPr bwMode="auto">
          <a:xfrm>
            <a:off x="152400" y="1371600"/>
            <a:ext cx="4191000" cy="4648200"/>
            <a:chOff x="152400" y="1371601"/>
            <a:chExt cx="4191000" cy="4648199"/>
          </a:xfrm>
        </p:grpSpPr>
        <p:pic>
          <p:nvPicPr>
            <p:cNvPr id="8201" name="Picture 3" descr="roent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028" y="1371601"/>
              <a:ext cx="3526971" cy="462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2" name="TextBox 10"/>
            <p:cNvSpPr txBox="1">
              <a:spLocks noChangeArrowheads="1"/>
            </p:cNvSpPr>
            <p:nvPr/>
          </p:nvSpPr>
          <p:spPr bwMode="auto">
            <a:xfrm>
              <a:off x="152400" y="5558135"/>
              <a:ext cx="4191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rgbClr val="2B09F7"/>
                  </a:solidFill>
                  <a:latin typeface="Times New Roman" panose="02020603050405020304" pitchFamily="18" charset="0"/>
                </a:defRPr>
              </a:lvl1pPr>
              <a:lvl2pPr marL="742950" indent="-285750" eaLnBrk="0" hangingPunct="0">
                <a:defRPr sz="3200">
                  <a:solidFill>
                    <a:srgbClr val="2B09F7"/>
                  </a:solidFill>
                  <a:latin typeface="Times New Roman" panose="02020603050405020304" pitchFamily="18" charset="0"/>
                </a:defRPr>
              </a:lvl2pPr>
              <a:lvl3pPr marL="1143000" indent="-228600" eaLnBrk="0" hangingPunct="0">
                <a:defRPr sz="3200">
                  <a:solidFill>
                    <a:srgbClr val="2B09F7"/>
                  </a:solidFill>
                  <a:latin typeface="Times New Roman" panose="02020603050405020304" pitchFamily="18" charset="0"/>
                </a:defRPr>
              </a:lvl3pPr>
              <a:lvl4pPr marL="1600200" indent="-228600" eaLnBrk="0" hangingPunct="0">
                <a:defRPr sz="3200">
                  <a:solidFill>
                    <a:srgbClr val="2B09F7"/>
                  </a:solidFill>
                  <a:latin typeface="Times New Roman" panose="02020603050405020304" pitchFamily="18" charset="0"/>
                </a:defRPr>
              </a:lvl4pPr>
              <a:lvl5pPr marL="2057400" indent="-228600" eaLnBrk="0" hangingPunct="0">
                <a:defRPr sz="3200">
                  <a:solidFill>
                    <a:srgbClr val="2B09F7"/>
                  </a:solidFill>
                  <a:latin typeface="Times New Roman" panose="02020603050405020304" pitchFamily="18" charset="0"/>
                </a:defRPr>
              </a:lvl5pPr>
              <a:lvl6pPr marL="2514600" indent="-228600" eaLnBrk="0" fontAlgn="base" hangingPunct="0">
                <a:spcBef>
                  <a:spcPct val="0"/>
                </a:spcBef>
                <a:spcAft>
                  <a:spcPct val="0"/>
                </a:spcAft>
                <a:defRPr sz="3200">
                  <a:solidFill>
                    <a:srgbClr val="2B09F7"/>
                  </a:solidFill>
                  <a:latin typeface="Times New Roman" panose="02020603050405020304" pitchFamily="18" charset="0"/>
                </a:defRPr>
              </a:lvl6pPr>
              <a:lvl7pPr marL="2971800" indent="-228600" eaLnBrk="0" fontAlgn="base" hangingPunct="0">
                <a:spcBef>
                  <a:spcPct val="0"/>
                </a:spcBef>
                <a:spcAft>
                  <a:spcPct val="0"/>
                </a:spcAft>
                <a:defRPr sz="3200">
                  <a:solidFill>
                    <a:srgbClr val="2B09F7"/>
                  </a:solidFill>
                  <a:latin typeface="Times New Roman" panose="02020603050405020304" pitchFamily="18" charset="0"/>
                </a:defRPr>
              </a:lvl7pPr>
              <a:lvl8pPr marL="3429000" indent="-228600" eaLnBrk="0" fontAlgn="base" hangingPunct="0">
                <a:spcBef>
                  <a:spcPct val="0"/>
                </a:spcBef>
                <a:spcAft>
                  <a:spcPct val="0"/>
                </a:spcAft>
                <a:defRPr sz="3200">
                  <a:solidFill>
                    <a:srgbClr val="2B09F7"/>
                  </a:solidFill>
                  <a:latin typeface="Times New Roman" panose="02020603050405020304" pitchFamily="18" charset="0"/>
                </a:defRPr>
              </a:lvl8pPr>
              <a:lvl9pPr marL="3886200" indent="-228600" eaLnBrk="0" fontAlgn="base" hangingPunct="0">
                <a:spcBef>
                  <a:spcPct val="0"/>
                </a:spcBef>
                <a:spcAft>
                  <a:spcPct val="0"/>
                </a:spcAft>
                <a:defRPr sz="3200">
                  <a:solidFill>
                    <a:srgbClr val="2B09F7"/>
                  </a:solidFill>
                  <a:latin typeface="Times New Roman" panose="02020603050405020304" pitchFamily="18" charset="0"/>
                </a:defRPr>
              </a:lvl9pPr>
            </a:lstStyle>
            <a:p>
              <a:pPr eaLnBrk="1" hangingPunct="1"/>
              <a:r>
                <a:rPr lang="en-US" sz="2400" b="1" dirty="0" err="1">
                  <a:solidFill>
                    <a:srgbClr val="FFFF00"/>
                  </a:solidFill>
                  <a:latin typeface="VNI-Times" pitchFamily="2" charset="0"/>
                </a:rPr>
                <a:t>Wihelm</a:t>
              </a:r>
              <a:r>
                <a:rPr lang="en-US" sz="2400" b="1" dirty="0">
                  <a:solidFill>
                    <a:srgbClr val="FFFF00"/>
                  </a:solidFill>
                  <a:latin typeface="VNI-Times" pitchFamily="2" charset="0"/>
                </a:rPr>
                <a:t> Conrad Roentgen </a:t>
              </a:r>
            </a:p>
          </p:txBody>
        </p:sp>
      </p:grpSp>
      <p:pic>
        <p:nvPicPr>
          <p:cNvPr id="8207" name="Picture 15" descr="Physics and chemistry medal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3400" y="4356100"/>
            <a:ext cx="4191000" cy="212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06718897"/>
      </p:ext>
    </p:extLst>
  </p:cSld>
  <p:clrMapOvr>
    <a:masterClrMapping/>
  </p:clrMapOvr>
  <p:transition spd="slow">
    <p:rand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362C1E98-0581-4CDA-AFDE-1314C3B55691}" type="slidenum">
              <a:rPr lang="en-US" smtClean="0"/>
              <a:pPr/>
              <a:t>6</a:t>
            </a:fld>
            <a:endParaRPr lang="en-US"/>
          </a:p>
        </p:txBody>
      </p:sp>
      <p:pic>
        <p:nvPicPr>
          <p:cNvPr id="144386" name="Picture 2"/>
          <p:cNvPicPr>
            <a:picLocks noChangeAspect="1" noChangeArrowheads="1"/>
          </p:cNvPicPr>
          <p:nvPr/>
        </p:nvPicPr>
        <p:blipFill>
          <a:blip r:embed="rId3"/>
          <a:srcRect/>
          <a:stretch>
            <a:fillRect/>
          </a:stretch>
        </p:blipFill>
        <p:spPr bwMode="auto">
          <a:xfrm>
            <a:off x="1219200" y="152400"/>
            <a:ext cx="6477000" cy="6115156"/>
          </a:xfrm>
          <a:prstGeom prst="rect">
            <a:avLst/>
          </a:prstGeom>
          <a:noFill/>
          <a:ln w="9525">
            <a:noFill/>
            <a:miter lim="800000"/>
            <a:headEnd/>
            <a:tailEnd/>
          </a:ln>
          <a:effectLst/>
        </p:spPr>
      </p:pic>
      <p:sp>
        <p:nvSpPr>
          <p:cNvPr id="4" name="Rectangle 3"/>
          <p:cNvSpPr/>
          <p:nvPr/>
        </p:nvSpPr>
        <p:spPr>
          <a:xfrm>
            <a:off x="0" y="6550223"/>
            <a:ext cx="9144000" cy="307777"/>
          </a:xfrm>
          <a:prstGeom prst="rect">
            <a:avLst/>
          </a:prstGeom>
        </p:spPr>
        <p:txBody>
          <a:bodyPr wrap="square">
            <a:spAutoFit/>
          </a:bodyPr>
          <a:lstStyle/>
          <a:p>
            <a:r>
              <a:rPr lang="en-US" sz="1400"/>
              <a:t>http://genk.vn/xa-tri-ung-thu-la-gi-dau-la-phuong-phap-xa-tri-tien-tien-nhat-the-gioi-hien-tai-20170529181011822.chn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47" name="Picture 5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0" y="3352800"/>
            <a:ext cx="21717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AutoShape 18"/>
          <p:cNvSpPr>
            <a:spLocks noChangeArrowheads="1"/>
          </p:cNvSpPr>
          <p:nvPr/>
        </p:nvSpPr>
        <p:spPr bwMode="auto">
          <a:xfrm>
            <a:off x="4191000" y="533400"/>
            <a:ext cx="3429000" cy="2514600"/>
          </a:xfrm>
          <a:prstGeom prst="cloudCallout">
            <a:avLst>
              <a:gd name="adj1" fmla="val -42481"/>
              <a:gd name="adj2" fmla="val 91935"/>
            </a:avLst>
          </a:prstGeom>
          <a:solidFill>
            <a:srgbClr val="FFCC99"/>
          </a:solidFill>
          <a:ln w="9525">
            <a:solidFill>
              <a:schemeClr val="tx1"/>
            </a:solidFill>
            <a:round/>
            <a:headEnd/>
            <a:tailEnd/>
          </a:ln>
        </p:spPr>
        <p:txBody>
          <a:bodyPr/>
          <a:lstStyle>
            <a:lvl1pPr eaLnBrk="0" hangingPunct="0">
              <a:defRPr sz="3200">
                <a:solidFill>
                  <a:srgbClr val="2B09F7"/>
                </a:solidFill>
                <a:latin typeface="Times New Roman" panose="02020603050405020304" pitchFamily="18" charset="0"/>
              </a:defRPr>
            </a:lvl1pPr>
            <a:lvl2pPr marL="742950" indent="-285750" eaLnBrk="0" hangingPunct="0">
              <a:defRPr sz="3200">
                <a:solidFill>
                  <a:srgbClr val="2B09F7"/>
                </a:solidFill>
                <a:latin typeface="Times New Roman" panose="02020603050405020304" pitchFamily="18" charset="0"/>
              </a:defRPr>
            </a:lvl2pPr>
            <a:lvl3pPr marL="1143000" indent="-228600" eaLnBrk="0" hangingPunct="0">
              <a:defRPr sz="3200">
                <a:solidFill>
                  <a:srgbClr val="2B09F7"/>
                </a:solidFill>
                <a:latin typeface="Times New Roman" panose="02020603050405020304" pitchFamily="18" charset="0"/>
              </a:defRPr>
            </a:lvl3pPr>
            <a:lvl4pPr marL="1600200" indent="-228600" eaLnBrk="0" hangingPunct="0">
              <a:defRPr sz="3200">
                <a:solidFill>
                  <a:srgbClr val="2B09F7"/>
                </a:solidFill>
                <a:latin typeface="Times New Roman" panose="02020603050405020304" pitchFamily="18" charset="0"/>
              </a:defRPr>
            </a:lvl4pPr>
            <a:lvl5pPr marL="2057400" indent="-228600" eaLnBrk="0" hangingPunct="0">
              <a:defRPr sz="3200">
                <a:solidFill>
                  <a:srgbClr val="2B09F7"/>
                </a:solidFill>
                <a:latin typeface="Times New Roman" panose="02020603050405020304" pitchFamily="18" charset="0"/>
              </a:defRPr>
            </a:lvl5pPr>
            <a:lvl6pPr marL="2514600" indent="-228600" eaLnBrk="0" fontAlgn="base" hangingPunct="0">
              <a:spcBef>
                <a:spcPct val="0"/>
              </a:spcBef>
              <a:spcAft>
                <a:spcPct val="0"/>
              </a:spcAft>
              <a:defRPr sz="3200">
                <a:solidFill>
                  <a:srgbClr val="2B09F7"/>
                </a:solidFill>
                <a:latin typeface="Times New Roman" panose="02020603050405020304" pitchFamily="18" charset="0"/>
              </a:defRPr>
            </a:lvl6pPr>
            <a:lvl7pPr marL="2971800" indent="-228600" eaLnBrk="0" fontAlgn="base" hangingPunct="0">
              <a:spcBef>
                <a:spcPct val="0"/>
              </a:spcBef>
              <a:spcAft>
                <a:spcPct val="0"/>
              </a:spcAft>
              <a:defRPr sz="3200">
                <a:solidFill>
                  <a:srgbClr val="2B09F7"/>
                </a:solidFill>
                <a:latin typeface="Times New Roman" panose="02020603050405020304" pitchFamily="18" charset="0"/>
              </a:defRPr>
            </a:lvl7pPr>
            <a:lvl8pPr marL="3429000" indent="-228600" eaLnBrk="0" fontAlgn="base" hangingPunct="0">
              <a:spcBef>
                <a:spcPct val="0"/>
              </a:spcBef>
              <a:spcAft>
                <a:spcPct val="0"/>
              </a:spcAft>
              <a:defRPr sz="3200">
                <a:solidFill>
                  <a:srgbClr val="2B09F7"/>
                </a:solidFill>
                <a:latin typeface="Times New Roman" panose="02020603050405020304" pitchFamily="18" charset="0"/>
              </a:defRPr>
            </a:lvl8pPr>
            <a:lvl9pPr marL="3886200" indent="-228600" eaLnBrk="0" fontAlgn="base" hangingPunct="0">
              <a:spcBef>
                <a:spcPct val="0"/>
              </a:spcBef>
              <a:spcAft>
                <a:spcPct val="0"/>
              </a:spcAft>
              <a:defRPr sz="3200">
                <a:solidFill>
                  <a:srgbClr val="2B09F7"/>
                </a:solidFill>
                <a:latin typeface="Times New Roman" panose="02020603050405020304" pitchFamily="18" charset="0"/>
              </a:defRPr>
            </a:lvl9pPr>
          </a:lstStyle>
          <a:p>
            <a:pPr algn="ctr" eaLnBrk="1" hangingPunct="1"/>
            <a:r>
              <a:rPr lang="en-US" b="1" dirty="0"/>
              <a:t>Tia X </a:t>
            </a:r>
            <a:r>
              <a:rPr lang="en-US" b="1" dirty="0" err="1"/>
              <a:t>được</a:t>
            </a:r>
            <a:r>
              <a:rPr lang="en-US" b="1" dirty="0"/>
              <a:t> </a:t>
            </a:r>
            <a:r>
              <a:rPr lang="en-US" b="1" dirty="0" err="1"/>
              <a:t>tạo</a:t>
            </a:r>
            <a:r>
              <a:rPr lang="en-US" b="1" dirty="0"/>
              <a:t> </a:t>
            </a:r>
            <a:r>
              <a:rPr lang="en-US" b="1" dirty="0" err="1"/>
              <a:t>ra</a:t>
            </a:r>
            <a:r>
              <a:rPr lang="en-US" b="1" dirty="0"/>
              <a:t> </a:t>
            </a:r>
            <a:r>
              <a:rPr lang="en-US" b="1" dirty="0" err="1"/>
              <a:t>bằng</a:t>
            </a:r>
            <a:r>
              <a:rPr lang="en-US" b="1" dirty="0"/>
              <a:t> </a:t>
            </a:r>
            <a:r>
              <a:rPr lang="en-US" b="1" dirty="0" err="1"/>
              <a:t>cách</a:t>
            </a:r>
            <a:r>
              <a:rPr lang="en-US" b="1" dirty="0"/>
              <a:t> </a:t>
            </a:r>
            <a:r>
              <a:rPr lang="en-US" b="1" dirty="0" err="1"/>
              <a:t>nào</a:t>
            </a:r>
            <a:r>
              <a:rPr lang="en-US" b="1" dirty="0"/>
              <a:t>?</a:t>
            </a:r>
          </a:p>
        </p:txBody>
      </p:sp>
      <p:sp>
        <p:nvSpPr>
          <p:cNvPr id="2" name="Rectangle 1"/>
          <p:cNvSpPr/>
          <p:nvPr/>
        </p:nvSpPr>
        <p:spPr>
          <a:xfrm>
            <a:off x="18143" y="80781"/>
            <a:ext cx="6564086" cy="584775"/>
          </a:xfrm>
          <a:prstGeom prst="rect">
            <a:avLst/>
          </a:prstGeom>
        </p:spPr>
        <p:txBody>
          <a:bodyPr wrap="square">
            <a:spAutoFit/>
          </a:bodyPr>
          <a:lstStyle/>
          <a:p>
            <a:pPr lvl="0">
              <a:spcAft>
                <a:spcPts val="0"/>
              </a:spcAft>
              <a:tabLst>
                <a:tab pos="457200" algn="l"/>
              </a:tabLst>
            </a:pPr>
            <a:r>
              <a:rPr lang="en-US" b="1" dirty="0">
                <a:ln w="0"/>
                <a:solidFill>
                  <a:srgbClr val="0070C0"/>
                </a:solidFill>
                <a:effectLst>
                  <a:outerShdw blurRad="38100" dist="19050" dir="2700000" algn="tl" rotWithShape="0">
                    <a:schemeClr val="dk1">
                      <a:alpha val="40000"/>
                    </a:schemeClr>
                  </a:outerShdw>
                </a:effectLst>
                <a:ea typeface="Times New Roman" panose="02020603050405020304" pitchFamily="18" charset="0"/>
              </a:rPr>
              <a:t>2. </a:t>
            </a:r>
            <a:r>
              <a:rPr lang="en-US" b="1" dirty="0" err="1">
                <a:ln w="0"/>
                <a:solidFill>
                  <a:srgbClr val="0070C0"/>
                </a:solidFill>
                <a:effectLst>
                  <a:outerShdw blurRad="38100" dist="19050" dir="2700000" algn="tl" rotWithShape="0">
                    <a:schemeClr val="dk1">
                      <a:alpha val="40000"/>
                    </a:schemeClr>
                  </a:outerShdw>
                </a:effectLst>
                <a:ea typeface="Times New Roman" panose="02020603050405020304" pitchFamily="18" charset="0"/>
              </a:rPr>
              <a:t>Cách</a:t>
            </a:r>
            <a:r>
              <a:rPr lang="en-US" b="1" dirty="0">
                <a:ln w="0"/>
                <a:solidFill>
                  <a:srgbClr val="0070C0"/>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rgbClr val="0070C0"/>
                </a:solidFill>
                <a:effectLst>
                  <a:outerShdw blurRad="38100" dist="19050" dir="2700000" algn="tl" rotWithShape="0">
                    <a:schemeClr val="dk1">
                      <a:alpha val="40000"/>
                    </a:schemeClr>
                  </a:outerShdw>
                </a:effectLst>
                <a:ea typeface="Times New Roman" panose="02020603050405020304" pitchFamily="18" charset="0"/>
              </a:rPr>
              <a:t>tạo</a:t>
            </a:r>
            <a:r>
              <a:rPr lang="en-US" b="1" dirty="0">
                <a:ln w="0"/>
                <a:solidFill>
                  <a:srgbClr val="0070C0"/>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rgbClr val="0070C0"/>
                </a:solidFill>
                <a:effectLst>
                  <a:outerShdw blurRad="38100" dist="19050" dir="2700000" algn="tl" rotWithShape="0">
                    <a:schemeClr val="dk1">
                      <a:alpha val="40000"/>
                    </a:schemeClr>
                  </a:outerShdw>
                </a:effectLst>
                <a:ea typeface="Times New Roman" panose="02020603050405020304" pitchFamily="18" charset="0"/>
              </a:rPr>
              <a:t>ra</a:t>
            </a:r>
            <a:r>
              <a:rPr lang="en-US" b="1" dirty="0">
                <a:ln w="0"/>
                <a:solidFill>
                  <a:srgbClr val="0070C0"/>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rgbClr val="0070C0"/>
                </a:solidFill>
                <a:effectLst>
                  <a:outerShdw blurRad="38100" dist="19050" dir="2700000" algn="tl" rotWithShape="0">
                    <a:schemeClr val="dk1">
                      <a:alpha val="40000"/>
                    </a:schemeClr>
                  </a:outerShdw>
                </a:effectLst>
                <a:ea typeface="Times New Roman" panose="02020603050405020304" pitchFamily="18" charset="0"/>
              </a:rPr>
              <a:t>tia</a:t>
            </a:r>
            <a:r>
              <a:rPr lang="en-US" b="1" dirty="0">
                <a:ln w="0"/>
                <a:solidFill>
                  <a:srgbClr val="0070C0"/>
                </a:solidFill>
                <a:effectLst>
                  <a:outerShdw blurRad="38100" dist="19050" dir="2700000" algn="tl" rotWithShape="0">
                    <a:schemeClr val="dk1">
                      <a:alpha val="40000"/>
                    </a:schemeClr>
                  </a:outerShdw>
                </a:effectLst>
                <a:ea typeface="Times New Roman" panose="02020603050405020304" pitchFamily="18" charset="0"/>
              </a:rPr>
              <a:t> X</a:t>
            </a:r>
            <a:endParaRPr lang="vi-VN" b="1" dirty="0">
              <a:ln w="0"/>
              <a:solidFill>
                <a:srgbClr val="0070C0"/>
              </a:solidFill>
              <a:effectLst>
                <a:outerShdw blurRad="38100" dist="19050" dir="2700000" algn="tl" rotWithShape="0">
                  <a:schemeClr val="dk1">
                    <a:alpha val="40000"/>
                  </a:schemeClr>
                </a:outerShdw>
              </a:effectLst>
              <a:ea typeface="Times New Roman" panose="02020603050405020304" pitchFamily="18" charset="0"/>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dissolve">
                                      <p:cBhvr>
                                        <p:cTn id="11" dur="500"/>
                                        <p:tgtEl>
                                          <p:spTgt spid="14"/>
                                        </p:tgtEl>
                                      </p:cBhvr>
                                    </p:animEffect>
                                  </p:childTnLst>
                                </p:cTn>
                              </p:par>
                              <p:par>
                                <p:cTn id="12" presetID="9" presetClass="entr" presetSubtype="0" fill="hold" nodeType="withEffect">
                                  <p:stCondLst>
                                    <p:cond delay="0"/>
                                  </p:stCondLst>
                                  <p:childTnLst>
                                    <p:set>
                                      <p:cBhvr>
                                        <p:cTn id="13" dur="1" fill="hold">
                                          <p:stCondLst>
                                            <p:cond delay="0"/>
                                          </p:stCondLst>
                                        </p:cTn>
                                        <p:tgtEl>
                                          <p:spTgt spid="12347"/>
                                        </p:tgtEl>
                                        <p:attrNameLst>
                                          <p:attrName>style.visibility</p:attrName>
                                        </p:attrNameLst>
                                      </p:cBhvr>
                                      <p:to>
                                        <p:strVal val="visible"/>
                                      </p:to>
                                    </p:set>
                                    <p:animEffect transition="in" filter="dissolve">
                                      <p:cBhvr>
                                        <p:cTn id="14" dur="500"/>
                                        <p:tgtEl>
                                          <p:spTgt spid="123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362C1E98-0581-4CDA-AFDE-1314C3B55691}" type="slidenum">
              <a:rPr lang="en-US" smtClean="0"/>
              <a:pPr/>
              <a:t>8</a:t>
            </a:fld>
            <a:endParaRPr lang="en-US"/>
          </a:p>
        </p:txBody>
      </p:sp>
      <p:sp>
        <p:nvSpPr>
          <p:cNvPr id="3" name="Rectangle 2"/>
          <p:cNvSpPr/>
          <p:nvPr/>
        </p:nvSpPr>
        <p:spPr>
          <a:xfrm>
            <a:off x="0" y="152400"/>
            <a:ext cx="9144000" cy="3662541"/>
          </a:xfrm>
          <a:prstGeom prst="rect">
            <a:avLst/>
          </a:prstGeom>
        </p:spPr>
        <p:txBody>
          <a:bodyPr wrap="square">
            <a:spAutoFit/>
          </a:bodyPr>
          <a:lstStyle/>
          <a:p>
            <a:r>
              <a:rPr lang="en-US" b="1" u="sng" dirty="0" err="1">
                <a:solidFill>
                  <a:schemeClr val="tx1"/>
                </a:solidFill>
                <a:cs typeface="Times New Roman" pitchFamily="18" charset="0"/>
              </a:rPr>
              <a:t>Cấu</a:t>
            </a:r>
            <a:r>
              <a:rPr lang="en-US" b="1" u="sng" dirty="0">
                <a:solidFill>
                  <a:schemeClr val="tx1"/>
                </a:solidFill>
                <a:cs typeface="Times New Roman" pitchFamily="18" charset="0"/>
              </a:rPr>
              <a:t> </a:t>
            </a:r>
            <a:r>
              <a:rPr lang="en-US" b="1" u="sng" dirty="0" err="1">
                <a:solidFill>
                  <a:schemeClr val="tx1"/>
                </a:solidFill>
                <a:cs typeface="Times New Roman" pitchFamily="18" charset="0"/>
              </a:rPr>
              <a:t>tạo</a:t>
            </a:r>
            <a:r>
              <a:rPr lang="en-US" b="1" u="sng" dirty="0">
                <a:solidFill>
                  <a:schemeClr val="tx1"/>
                </a:solidFill>
                <a:cs typeface="Times New Roman" pitchFamily="18" charset="0"/>
              </a:rPr>
              <a:t>:</a:t>
            </a:r>
            <a:r>
              <a:rPr lang="en-US" b="1" dirty="0">
                <a:solidFill>
                  <a:schemeClr val="tx1"/>
                </a:solidFill>
                <a:cs typeface="Times New Roman" pitchFamily="18" charset="0"/>
              </a:rPr>
              <a:t> </a:t>
            </a:r>
          </a:p>
          <a:p>
            <a:r>
              <a:rPr lang="en-US" dirty="0">
                <a:solidFill>
                  <a:srgbClr val="0C0685"/>
                </a:solidFill>
                <a:cs typeface="Times New Roman" pitchFamily="18" charset="0"/>
              </a:rPr>
              <a:t> </a:t>
            </a:r>
            <a:r>
              <a:rPr lang="en-US" sz="2400" dirty="0" err="1">
                <a:solidFill>
                  <a:srgbClr val="0C0685"/>
                </a:solidFill>
                <a:cs typeface="Times New Roman" pitchFamily="18" charset="0"/>
              </a:rPr>
              <a:t>Ống</a:t>
            </a:r>
            <a:r>
              <a:rPr lang="en-US" sz="2400" dirty="0">
                <a:solidFill>
                  <a:srgbClr val="0C0685"/>
                </a:solidFill>
                <a:cs typeface="Times New Roman" pitchFamily="18" charset="0"/>
              </a:rPr>
              <a:t> </a:t>
            </a:r>
            <a:r>
              <a:rPr lang="en-US" sz="2400" dirty="0">
                <a:solidFill>
                  <a:srgbClr val="0C0684"/>
                </a:solidFill>
                <a:cs typeface="Times New Roman" pitchFamily="18" charset="0"/>
              </a:rPr>
              <a:t>Cu-</a:t>
            </a:r>
            <a:r>
              <a:rPr lang="en-US" sz="2400" dirty="0" err="1">
                <a:solidFill>
                  <a:srgbClr val="0C0684"/>
                </a:solidFill>
                <a:cs typeface="Times New Roman" pitchFamily="18" charset="0"/>
              </a:rPr>
              <a:t>lít</a:t>
            </a:r>
            <a:r>
              <a:rPr lang="en-US" sz="2400" dirty="0">
                <a:solidFill>
                  <a:srgbClr val="0C0684"/>
                </a:solidFill>
                <a:cs typeface="Times New Roman" pitchFamily="18" charset="0"/>
              </a:rPr>
              <a:t>-</a:t>
            </a:r>
            <a:r>
              <a:rPr lang="en-US" sz="2400" dirty="0" err="1">
                <a:solidFill>
                  <a:srgbClr val="0C0684"/>
                </a:solidFill>
                <a:cs typeface="Times New Roman" pitchFamily="18" charset="0"/>
              </a:rPr>
              <a:t>giơ</a:t>
            </a:r>
            <a:r>
              <a:rPr lang="en-US" sz="2400" dirty="0">
                <a:solidFill>
                  <a:srgbClr val="0C0684"/>
                </a:solidFill>
                <a:cs typeface="Times New Roman" pitchFamily="18" charset="0"/>
              </a:rPr>
              <a:t> </a:t>
            </a:r>
            <a:r>
              <a:rPr lang="en-US" sz="2400" dirty="0" err="1">
                <a:solidFill>
                  <a:srgbClr val="0C0684"/>
                </a:solidFill>
                <a:cs typeface="Times New Roman" pitchFamily="18" charset="0"/>
              </a:rPr>
              <a:t>là</a:t>
            </a:r>
            <a:r>
              <a:rPr lang="en-US" sz="2400" dirty="0">
                <a:solidFill>
                  <a:srgbClr val="0C0684"/>
                </a:solidFill>
                <a:cs typeface="Times New Roman" pitchFamily="18" charset="0"/>
              </a:rPr>
              <a:t> </a:t>
            </a:r>
            <a:r>
              <a:rPr lang="en-US" sz="2400" dirty="0" err="1">
                <a:solidFill>
                  <a:srgbClr val="0C0684"/>
                </a:solidFill>
                <a:cs typeface="Times New Roman" pitchFamily="18" charset="0"/>
              </a:rPr>
              <a:t>một</a:t>
            </a:r>
            <a:r>
              <a:rPr lang="en-US" sz="2400" dirty="0">
                <a:solidFill>
                  <a:srgbClr val="0C0684"/>
                </a:solidFill>
                <a:cs typeface="Times New Roman" pitchFamily="18" charset="0"/>
              </a:rPr>
              <a:t> </a:t>
            </a:r>
            <a:r>
              <a:rPr lang="en-US" sz="2400" dirty="0" err="1">
                <a:solidFill>
                  <a:srgbClr val="0C0684"/>
                </a:solidFill>
                <a:cs typeface="Times New Roman" pitchFamily="18" charset="0"/>
              </a:rPr>
              <a:t>ống</a:t>
            </a:r>
            <a:r>
              <a:rPr lang="en-US" sz="2400" dirty="0">
                <a:solidFill>
                  <a:srgbClr val="0C0684"/>
                </a:solidFill>
                <a:cs typeface="Times New Roman" pitchFamily="18" charset="0"/>
              </a:rPr>
              <a:t> </a:t>
            </a:r>
            <a:r>
              <a:rPr lang="en-US" sz="2400" dirty="0" err="1">
                <a:solidFill>
                  <a:srgbClr val="0C0684"/>
                </a:solidFill>
                <a:cs typeface="Times New Roman" pitchFamily="18" charset="0"/>
              </a:rPr>
              <a:t>thuỷ</a:t>
            </a:r>
            <a:r>
              <a:rPr lang="en-US" sz="2400" dirty="0">
                <a:solidFill>
                  <a:srgbClr val="0C0684"/>
                </a:solidFill>
                <a:cs typeface="Times New Roman" pitchFamily="18" charset="0"/>
              </a:rPr>
              <a:t> </a:t>
            </a:r>
            <a:r>
              <a:rPr lang="en-US" sz="2400" dirty="0" err="1">
                <a:solidFill>
                  <a:srgbClr val="0C0684"/>
                </a:solidFill>
                <a:cs typeface="Times New Roman" pitchFamily="18" charset="0"/>
              </a:rPr>
              <a:t>tinh</a:t>
            </a:r>
            <a:r>
              <a:rPr lang="en-US" sz="2400" dirty="0">
                <a:solidFill>
                  <a:srgbClr val="0C0684"/>
                </a:solidFill>
                <a:cs typeface="Times New Roman" pitchFamily="18" charset="0"/>
              </a:rPr>
              <a:t>, </a:t>
            </a:r>
            <a:r>
              <a:rPr lang="en-US" sz="2400" dirty="0" err="1">
                <a:solidFill>
                  <a:srgbClr val="0C0684"/>
                </a:solidFill>
                <a:cs typeface="Times New Roman" pitchFamily="18" charset="0"/>
              </a:rPr>
              <a:t>bên</a:t>
            </a:r>
            <a:r>
              <a:rPr lang="en-US" sz="2400" dirty="0">
                <a:solidFill>
                  <a:srgbClr val="0C0684"/>
                </a:solidFill>
                <a:cs typeface="Times New Roman" pitchFamily="18" charset="0"/>
              </a:rPr>
              <a:t> </a:t>
            </a:r>
            <a:r>
              <a:rPr lang="en-US" sz="2400" dirty="0" err="1">
                <a:solidFill>
                  <a:srgbClr val="0C0684"/>
                </a:solidFill>
                <a:cs typeface="Times New Roman" pitchFamily="18" charset="0"/>
              </a:rPr>
              <a:t>trong</a:t>
            </a:r>
            <a:r>
              <a:rPr lang="en-US" sz="2400" dirty="0">
                <a:solidFill>
                  <a:srgbClr val="0C0684"/>
                </a:solidFill>
                <a:cs typeface="Times New Roman" pitchFamily="18" charset="0"/>
              </a:rPr>
              <a:t> </a:t>
            </a:r>
            <a:r>
              <a:rPr lang="en-US" sz="2400" dirty="0" err="1">
                <a:solidFill>
                  <a:srgbClr val="0C0684"/>
                </a:solidFill>
                <a:cs typeface="Times New Roman" pitchFamily="18" charset="0"/>
              </a:rPr>
              <a:t>là</a:t>
            </a:r>
            <a:r>
              <a:rPr lang="en-US" sz="2400" dirty="0">
                <a:solidFill>
                  <a:srgbClr val="0C0684"/>
                </a:solidFill>
                <a:cs typeface="Times New Roman" pitchFamily="18" charset="0"/>
              </a:rPr>
              <a:t> </a:t>
            </a:r>
            <a:r>
              <a:rPr lang="en-US" sz="2400" dirty="0" err="1">
                <a:solidFill>
                  <a:srgbClr val="0C0684"/>
                </a:solidFill>
                <a:cs typeface="Times New Roman" pitchFamily="18" charset="0"/>
              </a:rPr>
              <a:t>chân</a:t>
            </a:r>
            <a:r>
              <a:rPr lang="en-US" sz="2400" dirty="0">
                <a:solidFill>
                  <a:srgbClr val="0C0684"/>
                </a:solidFill>
                <a:cs typeface="Times New Roman" pitchFamily="18" charset="0"/>
              </a:rPr>
              <a:t> </a:t>
            </a:r>
            <a:r>
              <a:rPr lang="en-US" sz="2400" dirty="0" err="1">
                <a:solidFill>
                  <a:srgbClr val="0C0684"/>
                </a:solidFill>
                <a:cs typeface="Times New Roman" pitchFamily="18" charset="0"/>
              </a:rPr>
              <a:t>không</a:t>
            </a:r>
            <a:r>
              <a:rPr lang="en-US" sz="2400" dirty="0">
                <a:solidFill>
                  <a:srgbClr val="0C0684"/>
                </a:solidFill>
                <a:cs typeface="Times New Roman" pitchFamily="18" charset="0"/>
              </a:rPr>
              <a:t>. </a:t>
            </a:r>
            <a:r>
              <a:rPr lang="en-US" sz="2400" dirty="0" err="1">
                <a:solidFill>
                  <a:srgbClr val="0C0684"/>
                </a:solidFill>
                <a:cs typeface="Times New Roman" pitchFamily="18" charset="0"/>
              </a:rPr>
              <a:t>Áp</a:t>
            </a:r>
            <a:r>
              <a:rPr lang="en-US" sz="2400" dirty="0">
                <a:solidFill>
                  <a:srgbClr val="0C0684"/>
                </a:solidFill>
                <a:cs typeface="Times New Roman" pitchFamily="18" charset="0"/>
              </a:rPr>
              <a:t> </a:t>
            </a:r>
            <a:r>
              <a:rPr lang="en-US" sz="2400" dirty="0" err="1">
                <a:solidFill>
                  <a:srgbClr val="0C0684"/>
                </a:solidFill>
                <a:cs typeface="Times New Roman" pitchFamily="18" charset="0"/>
              </a:rPr>
              <a:t>suất</a:t>
            </a:r>
            <a:r>
              <a:rPr lang="en-US" sz="2400" dirty="0">
                <a:solidFill>
                  <a:srgbClr val="0C0684"/>
                </a:solidFill>
                <a:cs typeface="Times New Roman" pitchFamily="18" charset="0"/>
              </a:rPr>
              <a:t> </a:t>
            </a:r>
            <a:r>
              <a:rPr lang="en-US" sz="2400" dirty="0" err="1">
                <a:solidFill>
                  <a:srgbClr val="0C0684"/>
                </a:solidFill>
                <a:cs typeface="Times New Roman" pitchFamily="18" charset="0"/>
              </a:rPr>
              <a:t>bên</a:t>
            </a:r>
            <a:r>
              <a:rPr lang="en-US" sz="2400" dirty="0">
                <a:solidFill>
                  <a:srgbClr val="0C0684"/>
                </a:solidFill>
                <a:cs typeface="Times New Roman" pitchFamily="18" charset="0"/>
              </a:rPr>
              <a:t> </a:t>
            </a:r>
            <a:r>
              <a:rPr lang="en-US" sz="2400" dirty="0" err="1">
                <a:solidFill>
                  <a:srgbClr val="0C0684"/>
                </a:solidFill>
                <a:cs typeface="Times New Roman" pitchFamily="18" charset="0"/>
              </a:rPr>
              <a:t>trong</a:t>
            </a:r>
            <a:r>
              <a:rPr lang="en-US" sz="2400" dirty="0">
                <a:solidFill>
                  <a:srgbClr val="0C0684"/>
                </a:solidFill>
                <a:cs typeface="Times New Roman" pitchFamily="18" charset="0"/>
              </a:rPr>
              <a:t> </a:t>
            </a:r>
            <a:r>
              <a:rPr lang="en-US" sz="2400" dirty="0" err="1">
                <a:solidFill>
                  <a:srgbClr val="0C0684"/>
                </a:solidFill>
                <a:cs typeface="Times New Roman" pitchFamily="18" charset="0"/>
              </a:rPr>
              <a:t>ống</a:t>
            </a:r>
            <a:r>
              <a:rPr lang="en-US" sz="2400" dirty="0">
                <a:solidFill>
                  <a:srgbClr val="0C0684"/>
                </a:solidFill>
                <a:cs typeface="Times New Roman" pitchFamily="18" charset="0"/>
              </a:rPr>
              <a:t> </a:t>
            </a:r>
            <a:r>
              <a:rPr lang="en-US" sz="2400" dirty="0" err="1">
                <a:solidFill>
                  <a:srgbClr val="0C0684"/>
                </a:solidFill>
                <a:cs typeface="Times New Roman" pitchFamily="18" charset="0"/>
              </a:rPr>
              <a:t>khoảng</a:t>
            </a:r>
            <a:r>
              <a:rPr lang="en-US" sz="2400" dirty="0">
                <a:solidFill>
                  <a:srgbClr val="0C0684"/>
                </a:solidFill>
                <a:cs typeface="Times New Roman" pitchFamily="18" charset="0"/>
              </a:rPr>
              <a:t> 10</a:t>
            </a:r>
            <a:r>
              <a:rPr lang="en-US" sz="2400" baseline="30000" dirty="0">
                <a:solidFill>
                  <a:srgbClr val="0C0684"/>
                </a:solidFill>
                <a:cs typeface="Times New Roman" pitchFamily="18" charset="0"/>
              </a:rPr>
              <a:t>-3</a:t>
            </a:r>
            <a:r>
              <a:rPr lang="en-US" sz="2400" dirty="0">
                <a:solidFill>
                  <a:srgbClr val="0C0684"/>
                </a:solidFill>
                <a:cs typeface="Times New Roman" pitchFamily="18" charset="0"/>
              </a:rPr>
              <a:t> mmHg. </a:t>
            </a:r>
            <a:r>
              <a:rPr lang="en-US" sz="2400" dirty="0" err="1">
                <a:solidFill>
                  <a:srgbClr val="0C0684"/>
                </a:solidFill>
                <a:cs typeface="Times New Roman" pitchFamily="18" charset="0"/>
              </a:rPr>
              <a:t>Gồm</a:t>
            </a:r>
            <a:r>
              <a:rPr lang="en-US" sz="2400" dirty="0">
                <a:solidFill>
                  <a:srgbClr val="0C0684"/>
                </a:solidFill>
                <a:cs typeface="Times New Roman" pitchFamily="18" charset="0"/>
              </a:rPr>
              <a:t>:</a:t>
            </a:r>
            <a:endParaRPr lang="en-US" sz="2400" i="1" u="sng" dirty="0">
              <a:solidFill>
                <a:srgbClr val="0C0684"/>
              </a:solidFill>
              <a:cs typeface="Times New Roman" pitchFamily="18" charset="0"/>
            </a:endParaRPr>
          </a:p>
          <a:p>
            <a:r>
              <a:rPr lang="en-US" sz="2400" dirty="0">
                <a:solidFill>
                  <a:srgbClr val="0C0684"/>
                </a:solidFill>
                <a:cs typeface="Times New Roman" pitchFamily="18" charset="0"/>
              </a:rPr>
              <a:t>- </a:t>
            </a:r>
            <a:r>
              <a:rPr lang="en-US" sz="2400" dirty="0" err="1">
                <a:solidFill>
                  <a:srgbClr val="0C0684"/>
                </a:solidFill>
                <a:cs typeface="Times New Roman" pitchFamily="18" charset="0"/>
              </a:rPr>
              <a:t>Một</a:t>
            </a:r>
            <a:r>
              <a:rPr lang="en-US" sz="2400" dirty="0">
                <a:solidFill>
                  <a:srgbClr val="0C0684"/>
                </a:solidFill>
                <a:cs typeface="Times New Roman" pitchFamily="18" charset="0"/>
              </a:rPr>
              <a:t> </a:t>
            </a:r>
            <a:r>
              <a:rPr lang="en-US" sz="2400" dirty="0" err="1">
                <a:solidFill>
                  <a:srgbClr val="0C0684"/>
                </a:solidFill>
                <a:cs typeface="Times New Roman" pitchFamily="18" charset="0"/>
              </a:rPr>
              <a:t>dây</a:t>
            </a:r>
            <a:r>
              <a:rPr lang="en-US" sz="2400" dirty="0">
                <a:solidFill>
                  <a:srgbClr val="0C0684"/>
                </a:solidFill>
                <a:cs typeface="Times New Roman" pitchFamily="18" charset="0"/>
              </a:rPr>
              <a:t> </a:t>
            </a:r>
            <a:r>
              <a:rPr lang="en-US" sz="2400" dirty="0" err="1">
                <a:solidFill>
                  <a:srgbClr val="0C0684"/>
                </a:solidFill>
                <a:cs typeface="Times New Roman" pitchFamily="18" charset="0"/>
              </a:rPr>
              <a:t>nung</a:t>
            </a:r>
            <a:r>
              <a:rPr lang="en-US" sz="2400" dirty="0">
                <a:solidFill>
                  <a:srgbClr val="0C0684"/>
                </a:solidFill>
                <a:cs typeface="Times New Roman" pitchFamily="18" charset="0"/>
              </a:rPr>
              <a:t> </a:t>
            </a:r>
            <a:r>
              <a:rPr lang="en-US" sz="2400" dirty="0" err="1">
                <a:solidFill>
                  <a:srgbClr val="0C0684"/>
                </a:solidFill>
                <a:cs typeface="Times New Roman" pitchFamily="18" charset="0"/>
              </a:rPr>
              <a:t>bằng</a:t>
            </a:r>
            <a:r>
              <a:rPr lang="en-US" sz="2400" dirty="0">
                <a:solidFill>
                  <a:srgbClr val="0C0684"/>
                </a:solidFill>
                <a:cs typeface="Times New Roman" pitchFamily="18" charset="0"/>
              </a:rPr>
              <a:t> </a:t>
            </a:r>
            <a:r>
              <a:rPr lang="en-US" sz="2400" dirty="0" err="1">
                <a:solidFill>
                  <a:srgbClr val="0C0684"/>
                </a:solidFill>
                <a:cs typeface="Times New Roman" pitchFamily="18" charset="0"/>
              </a:rPr>
              <a:t>vonfam</a:t>
            </a:r>
            <a:r>
              <a:rPr lang="en-US" sz="2400" dirty="0">
                <a:solidFill>
                  <a:srgbClr val="0C0684"/>
                </a:solidFill>
                <a:cs typeface="Times New Roman" pitchFamily="18" charset="0"/>
              </a:rPr>
              <a:t> FF’ </a:t>
            </a:r>
            <a:r>
              <a:rPr lang="en-US" sz="2400" dirty="0" err="1">
                <a:solidFill>
                  <a:srgbClr val="0C0684"/>
                </a:solidFill>
                <a:cs typeface="Times New Roman" pitchFamily="18" charset="0"/>
              </a:rPr>
              <a:t>dùng</a:t>
            </a:r>
            <a:r>
              <a:rPr lang="en-US" sz="2400" dirty="0">
                <a:solidFill>
                  <a:srgbClr val="0C0684"/>
                </a:solidFill>
                <a:cs typeface="Times New Roman" pitchFamily="18" charset="0"/>
              </a:rPr>
              <a:t> </a:t>
            </a:r>
            <a:r>
              <a:rPr lang="en-US" sz="2400" dirty="0" err="1">
                <a:solidFill>
                  <a:srgbClr val="0C0684"/>
                </a:solidFill>
                <a:cs typeface="Times New Roman" pitchFamily="18" charset="0"/>
              </a:rPr>
              <a:t>làm</a:t>
            </a:r>
            <a:r>
              <a:rPr lang="en-US" sz="2400" dirty="0">
                <a:solidFill>
                  <a:srgbClr val="0C0684"/>
                </a:solidFill>
                <a:cs typeface="Times New Roman" pitchFamily="18" charset="0"/>
              </a:rPr>
              <a:t> </a:t>
            </a:r>
            <a:r>
              <a:rPr lang="en-US" sz="2400" dirty="0" err="1">
                <a:solidFill>
                  <a:srgbClr val="0C0684"/>
                </a:solidFill>
                <a:cs typeface="Times New Roman" pitchFamily="18" charset="0"/>
              </a:rPr>
              <a:t>nguồn</a:t>
            </a:r>
            <a:r>
              <a:rPr lang="en-US" sz="2400" dirty="0">
                <a:solidFill>
                  <a:srgbClr val="0C0684"/>
                </a:solidFill>
                <a:cs typeface="Times New Roman" pitchFamily="18" charset="0"/>
              </a:rPr>
              <a:t> </a:t>
            </a:r>
            <a:r>
              <a:rPr lang="en-US" sz="2400" dirty="0" err="1">
                <a:solidFill>
                  <a:srgbClr val="0C0684"/>
                </a:solidFill>
                <a:cs typeface="Times New Roman" pitchFamily="18" charset="0"/>
              </a:rPr>
              <a:t>electrôn</a:t>
            </a:r>
            <a:r>
              <a:rPr lang="en-US" sz="2400" dirty="0">
                <a:solidFill>
                  <a:srgbClr val="0C0684"/>
                </a:solidFill>
                <a:cs typeface="Times New Roman" pitchFamily="18" charset="0"/>
              </a:rPr>
              <a:t>. FF’ </a:t>
            </a:r>
            <a:r>
              <a:rPr lang="en-US" sz="2400" dirty="0" err="1">
                <a:solidFill>
                  <a:srgbClr val="0C0684"/>
                </a:solidFill>
                <a:cs typeface="Times New Roman" pitchFamily="18" charset="0"/>
              </a:rPr>
              <a:t>được</a:t>
            </a:r>
            <a:r>
              <a:rPr lang="en-US" sz="2400" dirty="0">
                <a:solidFill>
                  <a:srgbClr val="0C0684"/>
                </a:solidFill>
                <a:cs typeface="Times New Roman" pitchFamily="18" charset="0"/>
              </a:rPr>
              <a:t> </a:t>
            </a:r>
            <a:r>
              <a:rPr lang="en-US" sz="2400" dirty="0" err="1">
                <a:solidFill>
                  <a:srgbClr val="0C0684"/>
                </a:solidFill>
                <a:cs typeface="Times New Roman" pitchFamily="18" charset="0"/>
              </a:rPr>
              <a:t>nung</a:t>
            </a:r>
            <a:r>
              <a:rPr lang="en-US" sz="2400" dirty="0">
                <a:solidFill>
                  <a:srgbClr val="0C0684"/>
                </a:solidFill>
                <a:cs typeface="Times New Roman" pitchFamily="18" charset="0"/>
              </a:rPr>
              <a:t> </a:t>
            </a:r>
            <a:r>
              <a:rPr lang="en-US" sz="2400" dirty="0" err="1">
                <a:solidFill>
                  <a:srgbClr val="0C0684"/>
                </a:solidFill>
                <a:cs typeface="Times New Roman" pitchFamily="18" charset="0"/>
              </a:rPr>
              <a:t>nóng</a:t>
            </a:r>
            <a:r>
              <a:rPr lang="en-US" sz="2400" dirty="0">
                <a:solidFill>
                  <a:srgbClr val="0C0684"/>
                </a:solidFill>
                <a:cs typeface="Times New Roman" pitchFamily="18" charset="0"/>
              </a:rPr>
              <a:t> </a:t>
            </a:r>
            <a:r>
              <a:rPr lang="en-US" sz="2400" dirty="0" err="1">
                <a:solidFill>
                  <a:srgbClr val="0C0684"/>
                </a:solidFill>
                <a:cs typeface="Times New Roman" pitchFamily="18" charset="0"/>
              </a:rPr>
              <a:t>bởi</a:t>
            </a:r>
            <a:r>
              <a:rPr lang="en-US" sz="2400" dirty="0">
                <a:solidFill>
                  <a:srgbClr val="0C0684"/>
                </a:solidFill>
                <a:cs typeface="Times New Roman" pitchFamily="18" charset="0"/>
              </a:rPr>
              <a:t> </a:t>
            </a:r>
            <a:r>
              <a:rPr lang="en-US" sz="2400" dirty="0" err="1">
                <a:solidFill>
                  <a:srgbClr val="0C0684"/>
                </a:solidFill>
                <a:cs typeface="Times New Roman" pitchFamily="18" charset="0"/>
              </a:rPr>
              <a:t>một</a:t>
            </a:r>
            <a:r>
              <a:rPr lang="en-US" sz="2400" dirty="0">
                <a:solidFill>
                  <a:srgbClr val="0C0684"/>
                </a:solidFill>
                <a:cs typeface="Times New Roman" pitchFamily="18" charset="0"/>
              </a:rPr>
              <a:t> </a:t>
            </a:r>
            <a:r>
              <a:rPr lang="en-US" sz="2400" dirty="0" err="1">
                <a:solidFill>
                  <a:srgbClr val="0C0684"/>
                </a:solidFill>
                <a:cs typeface="Times New Roman" pitchFamily="18" charset="0"/>
              </a:rPr>
              <a:t>dòng</a:t>
            </a:r>
            <a:r>
              <a:rPr lang="en-US" sz="2400" dirty="0">
                <a:solidFill>
                  <a:srgbClr val="0C0684"/>
                </a:solidFill>
                <a:cs typeface="Times New Roman" pitchFamily="18" charset="0"/>
              </a:rPr>
              <a:t> </a:t>
            </a:r>
            <a:r>
              <a:rPr lang="en-US" sz="2400" dirty="0" err="1">
                <a:solidFill>
                  <a:srgbClr val="0C0684"/>
                </a:solidFill>
                <a:cs typeface="Times New Roman" pitchFamily="18" charset="0"/>
              </a:rPr>
              <a:t>điện</a:t>
            </a:r>
            <a:r>
              <a:rPr lang="en-US" sz="2400" dirty="0">
                <a:solidFill>
                  <a:srgbClr val="0C0684"/>
                </a:solidFill>
                <a:cs typeface="Times New Roman" pitchFamily="18" charset="0"/>
              </a:rPr>
              <a:t>.</a:t>
            </a:r>
          </a:p>
          <a:p>
            <a:r>
              <a:rPr lang="en-US" sz="2400" dirty="0">
                <a:solidFill>
                  <a:srgbClr val="0C0684"/>
                </a:solidFill>
                <a:cs typeface="Times New Roman" pitchFamily="18" charset="0"/>
              </a:rPr>
              <a:t>- </a:t>
            </a:r>
            <a:r>
              <a:rPr lang="en-US" sz="2400" dirty="0" err="1">
                <a:solidFill>
                  <a:srgbClr val="0C0684"/>
                </a:solidFill>
                <a:cs typeface="Times New Roman" pitchFamily="18" charset="0"/>
              </a:rPr>
              <a:t>Một</a:t>
            </a:r>
            <a:r>
              <a:rPr lang="en-US" sz="2400" dirty="0">
                <a:solidFill>
                  <a:srgbClr val="0C0684"/>
                </a:solidFill>
                <a:cs typeface="Times New Roman" pitchFamily="18" charset="0"/>
              </a:rPr>
              <a:t> </a:t>
            </a:r>
            <a:r>
              <a:rPr lang="en-US" sz="2400" dirty="0" err="1">
                <a:solidFill>
                  <a:srgbClr val="0C0684"/>
                </a:solidFill>
                <a:cs typeface="Times New Roman" pitchFamily="18" charset="0"/>
              </a:rPr>
              <a:t>catốt</a:t>
            </a:r>
            <a:r>
              <a:rPr lang="en-US" sz="2400" dirty="0">
                <a:solidFill>
                  <a:srgbClr val="0C0684"/>
                </a:solidFill>
                <a:cs typeface="Times New Roman" pitchFamily="18" charset="0"/>
              </a:rPr>
              <a:t> K </a:t>
            </a:r>
            <a:r>
              <a:rPr lang="en-US" sz="2400" dirty="0" err="1">
                <a:solidFill>
                  <a:srgbClr val="0C0684"/>
                </a:solidFill>
                <a:cs typeface="Times New Roman" pitchFamily="18" charset="0"/>
              </a:rPr>
              <a:t>bằng</a:t>
            </a:r>
            <a:r>
              <a:rPr lang="en-US" sz="2400" dirty="0">
                <a:solidFill>
                  <a:srgbClr val="0C0684"/>
                </a:solidFill>
                <a:cs typeface="Times New Roman" pitchFamily="18" charset="0"/>
              </a:rPr>
              <a:t> </a:t>
            </a:r>
            <a:r>
              <a:rPr lang="en-US" sz="2400" dirty="0" err="1">
                <a:solidFill>
                  <a:srgbClr val="0C0684"/>
                </a:solidFill>
                <a:cs typeface="Times New Roman" pitchFamily="18" charset="0"/>
              </a:rPr>
              <a:t>kim</a:t>
            </a:r>
            <a:r>
              <a:rPr lang="en-US" sz="2400" dirty="0">
                <a:solidFill>
                  <a:srgbClr val="0C0684"/>
                </a:solidFill>
                <a:cs typeface="Times New Roman" pitchFamily="18" charset="0"/>
              </a:rPr>
              <a:t> </a:t>
            </a:r>
            <a:r>
              <a:rPr lang="en-US" sz="2400" dirty="0" err="1">
                <a:solidFill>
                  <a:srgbClr val="0C0684"/>
                </a:solidFill>
                <a:cs typeface="Times New Roman" pitchFamily="18" charset="0"/>
              </a:rPr>
              <a:t>loại</a:t>
            </a:r>
            <a:r>
              <a:rPr lang="en-US" sz="2400" dirty="0">
                <a:solidFill>
                  <a:srgbClr val="0C0684"/>
                </a:solidFill>
                <a:cs typeface="Times New Roman" pitchFamily="18" charset="0"/>
              </a:rPr>
              <a:t>, </a:t>
            </a:r>
            <a:r>
              <a:rPr lang="en-US" sz="2400" dirty="0" err="1">
                <a:solidFill>
                  <a:srgbClr val="0C0684"/>
                </a:solidFill>
                <a:cs typeface="Times New Roman" pitchFamily="18" charset="0"/>
              </a:rPr>
              <a:t>hình</a:t>
            </a:r>
            <a:r>
              <a:rPr lang="en-US" sz="2400" dirty="0">
                <a:solidFill>
                  <a:srgbClr val="0C0684"/>
                </a:solidFill>
                <a:cs typeface="Times New Roman" pitchFamily="18" charset="0"/>
              </a:rPr>
              <a:t> </a:t>
            </a:r>
            <a:r>
              <a:rPr lang="en-US" sz="2400" dirty="0" err="1">
                <a:solidFill>
                  <a:srgbClr val="0C0684"/>
                </a:solidFill>
                <a:cs typeface="Times New Roman" pitchFamily="18" charset="0"/>
              </a:rPr>
              <a:t>chỏm</a:t>
            </a:r>
            <a:r>
              <a:rPr lang="en-US" sz="2400" dirty="0">
                <a:solidFill>
                  <a:srgbClr val="0C0684"/>
                </a:solidFill>
                <a:cs typeface="Times New Roman" pitchFamily="18" charset="0"/>
              </a:rPr>
              <a:t> </a:t>
            </a:r>
            <a:r>
              <a:rPr lang="en-US" sz="2400" dirty="0" err="1">
                <a:solidFill>
                  <a:srgbClr val="0C0684"/>
                </a:solidFill>
                <a:cs typeface="Times New Roman" pitchFamily="18" charset="0"/>
              </a:rPr>
              <a:t>cầu</a:t>
            </a:r>
            <a:r>
              <a:rPr lang="en-US" sz="2400" dirty="0">
                <a:solidFill>
                  <a:srgbClr val="0C0684"/>
                </a:solidFill>
                <a:cs typeface="Times New Roman" pitchFamily="18" charset="0"/>
              </a:rPr>
              <a:t>.</a:t>
            </a:r>
          </a:p>
          <a:p>
            <a:r>
              <a:rPr lang="en-US" sz="2400" dirty="0">
                <a:solidFill>
                  <a:srgbClr val="0C0684"/>
                </a:solidFill>
                <a:cs typeface="Times New Roman" pitchFamily="18" charset="0"/>
              </a:rPr>
              <a:t>- </a:t>
            </a:r>
            <a:r>
              <a:rPr lang="en-US" sz="2400" dirty="0" err="1">
                <a:solidFill>
                  <a:srgbClr val="0C0684"/>
                </a:solidFill>
                <a:cs typeface="Times New Roman" pitchFamily="18" charset="0"/>
              </a:rPr>
              <a:t>Một</a:t>
            </a:r>
            <a:r>
              <a:rPr lang="en-US" sz="2400" dirty="0">
                <a:solidFill>
                  <a:srgbClr val="0C0684"/>
                </a:solidFill>
                <a:cs typeface="Times New Roman" pitchFamily="18" charset="0"/>
              </a:rPr>
              <a:t> </a:t>
            </a:r>
            <a:r>
              <a:rPr lang="en-US" sz="2400" dirty="0" err="1">
                <a:solidFill>
                  <a:srgbClr val="0C0684"/>
                </a:solidFill>
                <a:cs typeface="Times New Roman" pitchFamily="18" charset="0"/>
              </a:rPr>
              <a:t>anốt</a:t>
            </a:r>
            <a:r>
              <a:rPr lang="en-US" sz="2400" dirty="0">
                <a:solidFill>
                  <a:srgbClr val="0C0684"/>
                </a:solidFill>
                <a:cs typeface="Times New Roman" pitchFamily="18" charset="0"/>
              </a:rPr>
              <a:t> A </a:t>
            </a:r>
            <a:r>
              <a:rPr lang="en-US" sz="2400" dirty="0" err="1">
                <a:solidFill>
                  <a:srgbClr val="0C0684"/>
                </a:solidFill>
                <a:cs typeface="Times New Roman" pitchFamily="18" charset="0"/>
              </a:rPr>
              <a:t>bằng</a:t>
            </a:r>
            <a:r>
              <a:rPr lang="en-US" sz="2400" dirty="0">
                <a:solidFill>
                  <a:srgbClr val="0C0684"/>
                </a:solidFill>
                <a:cs typeface="Times New Roman" pitchFamily="18" charset="0"/>
              </a:rPr>
              <a:t> </a:t>
            </a:r>
            <a:r>
              <a:rPr lang="en-US" sz="2400" dirty="0" err="1">
                <a:solidFill>
                  <a:srgbClr val="0C0684"/>
                </a:solidFill>
                <a:cs typeface="Times New Roman" pitchFamily="18" charset="0"/>
              </a:rPr>
              <a:t>kim</a:t>
            </a:r>
            <a:r>
              <a:rPr lang="en-US" sz="2400" dirty="0">
                <a:solidFill>
                  <a:srgbClr val="0C0684"/>
                </a:solidFill>
                <a:cs typeface="Times New Roman" pitchFamily="18" charset="0"/>
              </a:rPr>
              <a:t> </a:t>
            </a:r>
            <a:r>
              <a:rPr lang="en-US" sz="2400" dirty="0" err="1">
                <a:solidFill>
                  <a:srgbClr val="0C0684"/>
                </a:solidFill>
                <a:cs typeface="Times New Roman" pitchFamily="18" charset="0"/>
              </a:rPr>
              <a:t>loại</a:t>
            </a:r>
            <a:r>
              <a:rPr lang="en-US" sz="2400" dirty="0">
                <a:solidFill>
                  <a:srgbClr val="0C0684"/>
                </a:solidFill>
                <a:cs typeface="Times New Roman" pitchFamily="18" charset="0"/>
              </a:rPr>
              <a:t> </a:t>
            </a:r>
            <a:r>
              <a:rPr lang="en-US" sz="2400" dirty="0" err="1">
                <a:solidFill>
                  <a:srgbClr val="0C0684"/>
                </a:solidFill>
                <a:cs typeface="Times New Roman" pitchFamily="18" charset="0"/>
              </a:rPr>
              <a:t>có</a:t>
            </a:r>
            <a:r>
              <a:rPr lang="en-US" sz="2400" dirty="0">
                <a:solidFill>
                  <a:srgbClr val="0C0684"/>
                </a:solidFill>
                <a:cs typeface="Times New Roman" pitchFamily="18" charset="0"/>
              </a:rPr>
              <a:t> </a:t>
            </a:r>
            <a:r>
              <a:rPr lang="en-US" sz="2400" dirty="0" err="1">
                <a:solidFill>
                  <a:srgbClr val="0C0684"/>
                </a:solidFill>
                <a:cs typeface="Times New Roman" pitchFamily="18" charset="0"/>
              </a:rPr>
              <a:t>khối</a:t>
            </a:r>
            <a:r>
              <a:rPr lang="en-US" sz="2400" dirty="0">
                <a:solidFill>
                  <a:srgbClr val="0C0684"/>
                </a:solidFill>
                <a:cs typeface="Times New Roman" pitchFamily="18" charset="0"/>
              </a:rPr>
              <a:t> </a:t>
            </a:r>
            <a:r>
              <a:rPr lang="en-US" sz="2400" dirty="0" err="1">
                <a:solidFill>
                  <a:srgbClr val="0C0684"/>
                </a:solidFill>
                <a:cs typeface="Times New Roman" pitchFamily="18" charset="0"/>
              </a:rPr>
              <a:t>lượng</a:t>
            </a:r>
            <a:r>
              <a:rPr lang="en-US" sz="2400" dirty="0">
                <a:solidFill>
                  <a:srgbClr val="0C0684"/>
                </a:solidFill>
                <a:cs typeface="Times New Roman" pitchFamily="18" charset="0"/>
              </a:rPr>
              <a:t> </a:t>
            </a:r>
            <a:r>
              <a:rPr lang="en-US" sz="2400" dirty="0" err="1">
                <a:solidFill>
                  <a:srgbClr val="0C0684"/>
                </a:solidFill>
                <a:cs typeface="Times New Roman" pitchFamily="18" charset="0"/>
              </a:rPr>
              <a:t>nguyên</a:t>
            </a:r>
            <a:r>
              <a:rPr lang="en-US" sz="2400" dirty="0">
                <a:solidFill>
                  <a:srgbClr val="0C0684"/>
                </a:solidFill>
                <a:cs typeface="Times New Roman" pitchFamily="18" charset="0"/>
              </a:rPr>
              <a:t> </a:t>
            </a:r>
            <a:r>
              <a:rPr lang="en-US" sz="2400" dirty="0" err="1">
                <a:solidFill>
                  <a:srgbClr val="0C0684"/>
                </a:solidFill>
                <a:cs typeface="Times New Roman" pitchFamily="18" charset="0"/>
              </a:rPr>
              <a:t>tử</a:t>
            </a:r>
            <a:r>
              <a:rPr lang="en-US" sz="2400" dirty="0">
                <a:solidFill>
                  <a:srgbClr val="0C0684"/>
                </a:solidFill>
                <a:cs typeface="Times New Roman" pitchFamily="18" charset="0"/>
              </a:rPr>
              <a:t> </a:t>
            </a:r>
            <a:r>
              <a:rPr lang="en-US" sz="2400" dirty="0" err="1">
                <a:solidFill>
                  <a:srgbClr val="0C0684"/>
                </a:solidFill>
                <a:cs typeface="Times New Roman" pitchFamily="18" charset="0"/>
              </a:rPr>
              <a:t>lớn</a:t>
            </a:r>
            <a:r>
              <a:rPr lang="en-US" sz="2400" dirty="0">
                <a:solidFill>
                  <a:srgbClr val="0C0684"/>
                </a:solidFill>
                <a:cs typeface="Times New Roman" pitchFamily="18" charset="0"/>
              </a:rPr>
              <a:t>, </a:t>
            </a:r>
            <a:r>
              <a:rPr lang="en-US" sz="2400" dirty="0" err="1">
                <a:solidFill>
                  <a:srgbClr val="0C0684"/>
                </a:solidFill>
                <a:cs typeface="Times New Roman" pitchFamily="18" charset="0"/>
              </a:rPr>
              <a:t>điểm</a:t>
            </a:r>
            <a:r>
              <a:rPr lang="en-US" sz="2400" dirty="0">
                <a:solidFill>
                  <a:srgbClr val="0C0684"/>
                </a:solidFill>
                <a:cs typeface="Times New Roman" pitchFamily="18" charset="0"/>
              </a:rPr>
              <a:t> </a:t>
            </a:r>
            <a:r>
              <a:rPr lang="en-US" sz="2400" dirty="0" err="1">
                <a:solidFill>
                  <a:srgbClr val="0C0684"/>
                </a:solidFill>
                <a:cs typeface="Times New Roman" pitchFamily="18" charset="0"/>
              </a:rPr>
              <a:t>nóng</a:t>
            </a:r>
            <a:r>
              <a:rPr lang="en-US" sz="2400" dirty="0">
                <a:solidFill>
                  <a:srgbClr val="0C0684"/>
                </a:solidFill>
                <a:cs typeface="Times New Roman" pitchFamily="18" charset="0"/>
              </a:rPr>
              <a:t> </a:t>
            </a:r>
            <a:r>
              <a:rPr lang="en-US" sz="2400" dirty="0" err="1">
                <a:solidFill>
                  <a:srgbClr val="0C0684"/>
                </a:solidFill>
                <a:cs typeface="Times New Roman" pitchFamily="18" charset="0"/>
              </a:rPr>
              <a:t>chảy</a:t>
            </a:r>
            <a:r>
              <a:rPr lang="en-US" sz="2400" dirty="0">
                <a:solidFill>
                  <a:srgbClr val="0C0684"/>
                </a:solidFill>
                <a:cs typeface="Times New Roman" pitchFamily="18" charset="0"/>
              </a:rPr>
              <a:t> </a:t>
            </a:r>
            <a:r>
              <a:rPr lang="en-US" sz="2400" dirty="0" err="1">
                <a:solidFill>
                  <a:srgbClr val="0C0684"/>
                </a:solidFill>
                <a:cs typeface="Times New Roman" pitchFamily="18" charset="0"/>
              </a:rPr>
              <a:t>cao</a:t>
            </a:r>
            <a:r>
              <a:rPr lang="en-US" sz="2400" dirty="0">
                <a:solidFill>
                  <a:srgbClr val="0C0684"/>
                </a:solidFill>
                <a:cs typeface="Times New Roman" pitchFamily="18" charset="0"/>
              </a:rPr>
              <a:t> </a:t>
            </a:r>
            <a:r>
              <a:rPr lang="en-US" sz="2400" dirty="0" err="1">
                <a:solidFill>
                  <a:srgbClr val="0C0684"/>
                </a:solidFill>
                <a:cs typeface="Times New Roman" pitchFamily="18" charset="0"/>
              </a:rPr>
              <a:t>và</a:t>
            </a:r>
            <a:r>
              <a:rPr lang="en-US" sz="2400" dirty="0">
                <a:solidFill>
                  <a:srgbClr val="0C0684"/>
                </a:solidFill>
                <a:cs typeface="Times New Roman" pitchFamily="18" charset="0"/>
              </a:rPr>
              <a:t> </a:t>
            </a:r>
            <a:r>
              <a:rPr lang="en-US" sz="2400" dirty="0" err="1">
                <a:solidFill>
                  <a:srgbClr val="0C0684"/>
                </a:solidFill>
                <a:cs typeface="Times New Roman" pitchFamily="18" charset="0"/>
              </a:rPr>
              <a:t>được</a:t>
            </a:r>
            <a:r>
              <a:rPr lang="en-US" sz="2400" dirty="0">
                <a:solidFill>
                  <a:srgbClr val="0C0684"/>
                </a:solidFill>
                <a:cs typeface="Times New Roman" pitchFamily="18" charset="0"/>
              </a:rPr>
              <a:t> </a:t>
            </a:r>
            <a:r>
              <a:rPr lang="en-US" sz="2400" dirty="0" err="1">
                <a:solidFill>
                  <a:srgbClr val="0C0684"/>
                </a:solidFill>
                <a:cs typeface="Times New Roman" pitchFamily="18" charset="0"/>
              </a:rPr>
              <a:t>làm</a:t>
            </a:r>
            <a:r>
              <a:rPr lang="en-US" sz="2400" dirty="0">
                <a:solidFill>
                  <a:srgbClr val="0C0684"/>
                </a:solidFill>
                <a:cs typeface="Times New Roman" pitchFamily="18" charset="0"/>
              </a:rPr>
              <a:t> </a:t>
            </a:r>
            <a:r>
              <a:rPr lang="en-US" sz="2400" dirty="0" err="1">
                <a:solidFill>
                  <a:srgbClr val="0C0684"/>
                </a:solidFill>
                <a:cs typeface="Times New Roman" pitchFamily="18" charset="0"/>
              </a:rPr>
              <a:t>nguội</a:t>
            </a:r>
            <a:r>
              <a:rPr lang="en-US" sz="2400" dirty="0">
                <a:solidFill>
                  <a:srgbClr val="0C0684"/>
                </a:solidFill>
                <a:cs typeface="Times New Roman" pitchFamily="18" charset="0"/>
              </a:rPr>
              <a:t> </a:t>
            </a:r>
            <a:r>
              <a:rPr lang="en-US" sz="2400" dirty="0" err="1">
                <a:solidFill>
                  <a:srgbClr val="0C0684"/>
                </a:solidFill>
                <a:cs typeface="Times New Roman" pitchFamily="18" charset="0"/>
              </a:rPr>
              <a:t>bằng</a:t>
            </a:r>
            <a:r>
              <a:rPr lang="en-US" sz="2400" dirty="0">
                <a:solidFill>
                  <a:srgbClr val="0C0684"/>
                </a:solidFill>
                <a:cs typeface="Times New Roman" pitchFamily="18" charset="0"/>
              </a:rPr>
              <a:t> </a:t>
            </a:r>
            <a:r>
              <a:rPr lang="en-US" sz="2400" dirty="0" err="1">
                <a:solidFill>
                  <a:srgbClr val="0C0684"/>
                </a:solidFill>
                <a:cs typeface="Times New Roman" pitchFamily="18" charset="0"/>
              </a:rPr>
              <a:t>một</a:t>
            </a:r>
            <a:r>
              <a:rPr lang="en-US" sz="2400" dirty="0">
                <a:solidFill>
                  <a:srgbClr val="0C0684"/>
                </a:solidFill>
                <a:cs typeface="Times New Roman" pitchFamily="18" charset="0"/>
              </a:rPr>
              <a:t> </a:t>
            </a:r>
            <a:r>
              <a:rPr lang="en-US" sz="2400" dirty="0" err="1">
                <a:solidFill>
                  <a:srgbClr val="0C0684"/>
                </a:solidFill>
                <a:cs typeface="Times New Roman" pitchFamily="18" charset="0"/>
              </a:rPr>
              <a:t>dòng</a:t>
            </a:r>
            <a:r>
              <a:rPr lang="en-US" sz="2400" dirty="0">
                <a:solidFill>
                  <a:srgbClr val="0C0684"/>
                </a:solidFill>
                <a:cs typeface="Times New Roman" pitchFamily="18" charset="0"/>
              </a:rPr>
              <a:t> </a:t>
            </a:r>
            <a:r>
              <a:rPr lang="en-US" sz="2400" dirty="0" err="1">
                <a:solidFill>
                  <a:srgbClr val="0C0684"/>
                </a:solidFill>
                <a:cs typeface="Times New Roman" pitchFamily="18" charset="0"/>
              </a:rPr>
              <a:t>nước</a:t>
            </a:r>
            <a:r>
              <a:rPr lang="en-US" sz="2400" dirty="0">
                <a:solidFill>
                  <a:srgbClr val="0C0684"/>
                </a:solidFill>
                <a:cs typeface="Times New Roman" pitchFamily="18" charset="0"/>
              </a:rPr>
              <a:t> </a:t>
            </a:r>
            <a:r>
              <a:rPr lang="en-US" sz="2400" dirty="0" err="1">
                <a:solidFill>
                  <a:srgbClr val="0C0684"/>
                </a:solidFill>
                <a:cs typeface="Times New Roman" pitchFamily="18" charset="0"/>
              </a:rPr>
              <a:t>khi</a:t>
            </a:r>
            <a:r>
              <a:rPr lang="en-US" sz="2400" dirty="0">
                <a:solidFill>
                  <a:srgbClr val="0C0684"/>
                </a:solidFill>
                <a:cs typeface="Times New Roman" pitchFamily="18" charset="0"/>
              </a:rPr>
              <a:t> </a:t>
            </a:r>
            <a:r>
              <a:rPr lang="en-US" sz="2400" dirty="0" err="1">
                <a:solidFill>
                  <a:srgbClr val="0C0684"/>
                </a:solidFill>
                <a:cs typeface="Times New Roman" pitchFamily="18" charset="0"/>
              </a:rPr>
              <a:t>ống</a:t>
            </a:r>
            <a:r>
              <a:rPr lang="en-US" sz="2400" dirty="0">
                <a:solidFill>
                  <a:srgbClr val="0C0684"/>
                </a:solidFill>
                <a:cs typeface="Times New Roman" pitchFamily="18" charset="0"/>
              </a:rPr>
              <a:t> </a:t>
            </a:r>
            <a:r>
              <a:rPr lang="en-US" sz="2400" dirty="0" err="1">
                <a:solidFill>
                  <a:srgbClr val="0C0684"/>
                </a:solidFill>
                <a:cs typeface="Times New Roman" pitchFamily="18" charset="0"/>
              </a:rPr>
              <a:t>hoạt</a:t>
            </a:r>
            <a:r>
              <a:rPr lang="en-US" sz="2400" dirty="0">
                <a:solidFill>
                  <a:srgbClr val="0C0684"/>
                </a:solidFill>
                <a:cs typeface="Times New Roman" pitchFamily="18" charset="0"/>
              </a:rPr>
              <a:t> </a:t>
            </a:r>
            <a:r>
              <a:rPr lang="en-US" sz="2400" dirty="0" err="1">
                <a:solidFill>
                  <a:srgbClr val="0C0684"/>
                </a:solidFill>
                <a:cs typeface="Times New Roman" pitchFamily="18" charset="0"/>
              </a:rPr>
              <a:t>động</a:t>
            </a:r>
            <a:r>
              <a:rPr lang="en-US" sz="2400" dirty="0">
                <a:solidFill>
                  <a:srgbClr val="0C0684"/>
                </a:solidFill>
                <a:cs typeface="Times New Roman" pitchFamily="18" charset="0"/>
              </a:rPr>
              <a:t>.</a:t>
            </a:r>
          </a:p>
          <a:p>
            <a:r>
              <a:rPr lang="en-US" sz="2400" dirty="0">
                <a:solidFill>
                  <a:srgbClr val="0C0684"/>
                </a:solidFill>
                <a:cs typeface="Times New Roman" pitchFamily="18" charset="0"/>
              </a:rPr>
              <a:t>- </a:t>
            </a:r>
            <a:r>
              <a:rPr lang="en-US" sz="2400" dirty="0" err="1">
                <a:solidFill>
                  <a:srgbClr val="0C0684"/>
                </a:solidFill>
                <a:cs typeface="Times New Roman" pitchFamily="18" charset="0"/>
              </a:rPr>
              <a:t>Hiệu</a:t>
            </a:r>
            <a:r>
              <a:rPr lang="en-US" sz="2400" dirty="0">
                <a:solidFill>
                  <a:srgbClr val="0C0684"/>
                </a:solidFill>
                <a:cs typeface="Times New Roman" pitchFamily="18" charset="0"/>
              </a:rPr>
              <a:t> </a:t>
            </a:r>
            <a:r>
              <a:rPr lang="en-US" sz="2400" dirty="0" err="1">
                <a:solidFill>
                  <a:srgbClr val="0C0684"/>
                </a:solidFill>
                <a:cs typeface="Times New Roman" pitchFamily="18" charset="0"/>
              </a:rPr>
              <a:t>điện</a:t>
            </a:r>
            <a:r>
              <a:rPr lang="en-US" sz="2400" dirty="0">
                <a:solidFill>
                  <a:srgbClr val="0C0684"/>
                </a:solidFill>
                <a:cs typeface="Times New Roman" pitchFamily="18" charset="0"/>
              </a:rPr>
              <a:t> </a:t>
            </a:r>
            <a:r>
              <a:rPr lang="en-US" sz="2400" dirty="0" err="1">
                <a:solidFill>
                  <a:srgbClr val="0C0684"/>
                </a:solidFill>
                <a:cs typeface="Times New Roman" pitchFamily="18" charset="0"/>
              </a:rPr>
              <a:t>thế</a:t>
            </a:r>
            <a:r>
              <a:rPr lang="en-US" sz="2400" dirty="0">
                <a:solidFill>
                  <a:srgbClr val="0C0684"/>
                </a:solidFill>
                <a:cs typeface="Times New Roman" pitchFamily="18" charset="0"/>
              </a:rPr>
              <a:t> </a:t>
            </a:r>
            <a:r>
              <a:rPr lang="en-US" sz="2400" dirty="0" err="1">
                <a:solidFill>
                  <a:srgbClr val="0C0684"/>
                </a:solidFill>
                <a:cs typeface="Times New Roman" pitchFamily="18" charset="0"/>
              </a:rPr>
              <a:t>giữa</a:t>
            </a:r>
            <a:r>
              <a:rPr lang="en-US" sz="2400" dirty="0">
                <a:solidFill>
                  <a:srgbClr val="0C0684"/>
                </a:solidFill>
                <a:cs typeface="Times New Roman" pitchFamily="18" charset="0"/>
              </a:rPr>
              <a:t> </a:t>
            </a:r>
            <a:r>
              <a:rPr lang="en-US" sz="2400" dirty="0" err="1">
                <a:solidFill>
                  <a:srgbClr val="0C0684"/>
                </a:solidFill>
                <a:cs typeface="Times New Roman" pitchFamily="18" charset="0"/>
              </a:rPr>
              <a:t>anốt</a:t>
            </a:r>
            <a:r>
              <a:rPr lang="en-US" sz="2400" dirty="0">
                <a:solidFill>
                  <a:srgbClr val="0C0684"/>
                </a:solidFill>
                <a:cs typeface="Times New Roman" pitchFamily="18" charset="0"/>
              </a:rPr>
              <a:t> </a:t>
            </a:r>
            <a:r>
              <a:rPr lang="en-US" sz="2400" dirty="0" err="1">
                <a:solidFill>
                  <a:srgbClr val="0C0684"/>
                </a:solidFill>
                <a:cs typeface="Times New Roman" pitchFamily="18" charset="0"/>
              </a:rPr>
              <a:t>và</a:t>
            </a:r>
            <a:r>
              <a:rPr lang="en-US" sz="2400" dirty="0">
                <a:solidFill>
                  <a:srgbClr val="0C0684"/>
                </a:solidFill>
                <a:cs typeface="Times New Roman" pitchFamily="18" charset="0"/>
              </a:rPr>
              <a:t> </a:t>
            </a:r>
            <a:r>
              <a:rPr lang="en-US" sz="2400" dirty="0" err="1">
                <a:solidFill>
                  <a:srgbClr val="0C0684"/>
                </a:solidFill>
                <a:cs typeface="Times New Roman" pitchFamily="18" charset="0"/>
              </a:rPr>
              <a:t>catốt</a:t>
            </a:r>
            <a:r>
              <a:rPr lang="en-US" sz="2400" dirty="0">
                <a:solidFill>
                  <a:srgbClr val="0C0684"/>
                </a:solidFill>
                <a:cs typeface="Times New Roman" pitchFamily="18" charset="0"/>
              </a:rPr>
              <a:t> </a:t>
            </a:r>
            <a:r>
              <a:rPr lang="en-US" sz="2400" dirty="0" err="1">
                <a:solidFill>
                  <a:srgbClr val="0C0684"/>
                </a:solidFill>
                <a:cs typeface="Times New Roman" pitchFamily="18" charset="0"/>
              </a:rPr>
              <a:t>khoảng</a:t>
            </a:r>
            <a:r>
              <a:rPr lang="en-US" sz="2400" dirty="0">
                <a:solidFill>
                  <a:srgbClr val="0C0684"/>
                </a:solidFill>
                <a:cs typeface="Times New Roman" pitchFamily="18" charset="0"/>
              </a:rPr>
              <a:t> </a:t>
            </a:r>
            <a:r>
              <a:rPr lang="en-US" sz="2400" dirty="0" err="1">
                <a:solidFill>
                  <a:srgbClr val="0C0684"/>
                </a:solidFill>
                <a:cs typeface="Times New Roman" pitchFamily="18" charset="0"/>
              </a:rPr>
              <a:t>vài</a:t>
            </a:r>
            <a:r>
              <a:rPr lang="en-US" sz="2400" dirty="0">
                <a:solidFill>
                  <a:srgbClr val="0C0684"/>
                </a:solidFill>
                <a:cs typeface="Times New Roman" pitchFamily="18" charset="0"/>
              </a:rPr>
              <a:t> </a:t>
            </a:r>
            <a:r>
              <a:rPr lang="en-US" sz="2400" dirty="0" err="1">
                <a:solidFill>
                  <a:srgbClr val="0C0684"/>
                </a:solidFill>
                <a:cs typeface="Times New Roman" pitchFamily="18" charset="0"/>
              </a:rPr>
              <a:t>chục</a:t>
            </a:r>
            <a:r>
              <a:rPr lang="en-US" sz="2400" dirty="0">
                <a:solidFill>
                  <a:srgbClr val="0C0684"/>
                </a:solidFill>
                <a:cs typeface="Times New Roman" pitchFamily="18" charset="0"/>
              </a:rPr>
              <a:t> KV.</a:t>
            </a:r>
          </a:p>
        </p:txBody>
      </p:sp>
      <p:pic>
        <p:nvPicPr>
          <p:cNvPr id="145410" name="Picture 2"/>
          <p:cNvPicPr>
            <a:picLocks noChangeAspect="1" noChangeArrowheads="1"/>
          </p:cNvPicPr>
          <p:nvPr/>
        </p:nvPicPr>
        <p:blipFill>
          <a:blip r:embed="rId2"/>
          <a:srcRect/>
          <a:stretch>
            <a:fillRect/>
          </a:stretch>
        </p:blipFill>
        <p:spPr bwMode="auto">
          <a:xfrm>
            <a:off x="1676400" y="3581399"/>
            <a:ext cx="5638800" cy="3408401"/>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type="body" idx="1"/>
          </p:nvPr>
        </p:nvSpPr>
        <p:spPr>
          <a:xfrm>
            <a:off x="-304800" y="0"/>
            <a:ext cx="9448800" cy="7696199"/>
          </a:xfrm>
        </p:spPr>
        <p:txBody>
          <a:bodyPr/>
          <a:lstStyle/>
          <a:p>
            <a:pPr eaLnBrk="1" hangingPunct="1"/>
            <a:endParaRPr lang="en-US" dirty="0"/>
          </a:p>
        </p:txBody>
      </p:sp>
      <p:sp>
        <p:nvSpPr>
          <p:cNvPr id="133125" name="Text Box 5"/>
          <p:cNvSpPr txBox="1">
            <a:spLocks noChangeArrowheads="1"/>
          </p:cNvSpPr>
          <p:nvPr/>
        </p:nvSpPr>
        <p:spPr bwMode="auto">
          <a:xfrm>
            <a:off x="533400" y="228600"/>
            <a:ext cx="2881313" cy="1323439"/>
          </a:xfrm>
          <a:prstGeom prst="rect">
            <a:avLst/>
          </a:prstGeom>
          <a:noFill/>
          <a:ln w="9525">
            <a:noFill/>
            <a:miter lim="800000"/>
            <a:headEnd/>
            <a:tailEnd/>
          </a:ln>
          <a:effectLst/>
        </p:spPr>
        <p:txBody>
          <a:bodyPr>
            <a:spAutoFit/>
          </a:bodyPr>
          <a:lstStyle/>
          <a:p>
            <a:pPr eaLnBrk="0" hangingPunct="0">
              <a:spcBef>
                <a:spcPct val="50000"/>
              </a:spcBef>
              <a:defRPr/>
            </a:pPr>
            <a:r>
              <a:rPr lang="en-US" u="sng" dirty="0" err="1">
                <a:solidFill>
                  <a:schemeClr val="tx1"/>
                </a:solidFill>
                <a:effectLst>
                  <a:outerShdw blurRad="38100" dist="38100" dir="2700000" algn="tl">
                    <a:srgbClr val="C0C0C0"/>
                  </a:outerShdw>
                </a:effectLst>
                <a:latin typeface="Times New Roman" pitchFamily="18" charset="0"/>
              </a:rPr>
              <a:t>Hoạt</a:t>
            </a:r>
            <a:r>
              <a:rPr lang="en-US" u="sng" dirty="0">
                <a:solidFill>
                  <a:schemeClr val="tx1"/>
                </a:solidFill>
                <a:effectLst>
                  <a:outerShdw blurRad="38100" dist="38100" dir="2700000" algn="tl">
                    <a:srgbClr val="C0C0C0"/>
                  </a:outerShdw>
                </a:effectLst>
                <a:latin typeface="Times New Roman" pitchFamily="18" charset="0"/>
              </a:rPr>
              <a:t> </a:t>
            </a:r>
            <a:r>
              <a:rPr lang="en-US" u="sng" dirty="0" err="1">
                <a:solidFill>
                  <a:schemeClr val="tx1"/>
                </a:solidFill>
                <a:effectLst>
                  <a:outerShdw blurRad="38100" dist="38100" dir="2700000" algn="tl">
                    <a:srgbClr val="C0C0C0"/>
                  </a:outerShdw>
                </a:effectLst>
                <a:latin typeface="Times New Roman" pitchFamily="18" charset="0"/>
              </a:rPr>
              <a:t>động</a:t>
            </a:r>
            <a:r>
              <a:rPr lang="en-US" u="sng" dirty="0">
                <a:solidFill>
                  <a:schemeClr val="tx1"/>
                </a:solidFill>
                <a:effectLst>
                  <a:outerShdw blurRad="38100" dist="38100" dir="2700000" algn="tl">
                    <a:srgbClr val="C0C0C0"/>
                  </a:outerShdw>
                </a:effectLst>
                <a:latin typeface="Times New Roman" pitchFamily="18" charset="0"/>
              </a:rPr>
              <a:t>:</a:t>
            </a:r>
          </a:p>
          <a:p>
            <a:pPr eaLnBrk="0" hangingPunct="0">
              <a:spcBef>
                <a:spcPct val="50000"/>
              </a:spcBef>
              <a:defRPr/>
            </a:pPr>
            <a:endParaRPr lang="en-US" sz="3200" u="sng" dirty="0">
              <a:solidFill>
                <a:srgbClr val="FF0000"/>
              </a:solidFill>
              <a:effectLst>
                <a:outerShdw blurRad="38100" dist="38100" dir="2700000" algn="tl">
                  <a:srgbClr val="C0C0C0"/>
                </a:outerShdw>
              </a:effectLst>
              <a:latin typeface="Times New Roman" pitchFamily="18" charset="0"/>
            </a:endParaRPr>
          </a:p>
        </p:txBody>
      </p:sp>
      <p:grpSp>
        <p:nvGrpSpPr>
          <p:cNvPr id="2" name="Group 6"/>
          <p:cNvGrpSpPr>
            <a:grpSpLocks/>
          </p:cNvGrpSpPr>
          <p:nvPr/>
        </p:nvGrpSpPr>
        <p:grpSpPr bwMode="auto">
          <a:xfrm>
            <a:off x="2374900" y="2346325"/>
            <a:ext cx="865188" cy="180975"/>
            <a:chOff x="1496" y="1298"/>
            <a:chExt cx="2257" cy="408"/>
          </a:xfrm>
        </p:grpSpPr>
        <p:sp>
          <p:nvSpPr>
            <p:cNvPr id="12413" name="Line 7"/>
            <p:cNvSpPr>
              <a:spLocks noChangeShapeType="1"/>
            </p:cNvSpPr>
            <p:nvPr/>
          </p:nvSpPr>
          <p:spPr bwMode="auto">
            <a:xfrm>
              <a:off x="1792" y="1298"/>
              <a:ext cx="204" cy="408"/>
            </a:xfrm>
            <a:prstGeom prst="line">
              <a:avLst/>
            </a:prstGeom>
            <a:noFill/>
            <a:ln w="28575">
              <a:solidFill>
                <a:schemeClr val="tx1"/>
              </a:solidFill>
              <a:round/>
              <a:headEnd/>
              <a:tailEnd/>
            </a:ln>
          </p:spPr>
          <p:txBody>
            <a:bodyPr/>
            <a:lstStyle/>
            <a:p>
              <a:endParaRPr lang="en-US"/>
            </a:p>
          </p:txBody>
        </p:sp>
        <p:sp>
          <p:nvSpPr>
            <p:cNvPr id="12414" name="Line 8"/>
            <p:cNvSpPr>
              <a:spLocks noChangeShapeType="1"/>
            </p:cNvSpPr>
            <p:nvPr/>
          </p:nvSpPr>
          <p:spPr bwMode="auto">
            <a:xfrm>
              <a:off x="2631" y="1298"/>
              <a:ext cx="204" cy="408"/>
            </a:xfrm>
            <a:prstGeom prst="line">
              <a:avLst/>
            </a:prstGeom>
            <a:noFill/>
            <a:ln w="28575">
              <a:solidFill>
                <a:schemeClr val="tx1"/>
              </a:solidFill>
              <a:round/>
              <a:headEnd/>
              <a:tailEnd/>
            </a:ln>
          </p:spPr>
          <p:txBody>
            <a:bodyPr/>
            <a:lstStyle/>
            <a:p>
              <a:endParaRPr lang="en-US"/>
            </a:p>
          </p:txBody>
        </p:sp>
        <p:sp>
          <p:nvSpPr>
            <p:cNvPr id="12415" name="Line 9"/>
            <p:cNvSpPr>
              <a:spLocks noChangeShapeType="1"/>
            </p:cNvSpPr>
            <p:nvPr/>
          </p:nvSpPr>
          <p:spPr bwMode="auto">
            <a:xfrm>
              <a:off x="3039" y="1298"/>
              <a:ext cx="204" cy="408"/>
            </a:xfrm>
            <a:prstGeom prst="line">
              <a:avLst/>
            </a:prstGeom>
            <a:noFill/>
            <a:ln w="28575">
              <a:solidFill>
                <a:schemeClr val="tx1"/>
              </a:solidFill>
              <a:round/>
              <a:headEnd/>
              <a:tailEnd/>
            </a:ln>
          </p:spPr>
          <p:txBody>
            <a:bodyPr/>
            <a:lstStyle/>
            <a:p>
              <a:endParaRPr lang="en-US"/>
            </a:p>
          </p:txBody>
        </p:sp>
        <p:sp>
          <p:nvSpPr>
            <p:cNvPr id="12416" name="Line 10"/>
            <p:cNvSpPr>
              <a:spLocks noChangeShapeType="1"/>
            </p:cNvSpPr>
            <p:nvPr/>
          </p:nvSpPr>
          <p:spPr bwMode="auto">
            <a:xfrm>
              <a:off x="3447" y="1298"/>
              <a:ext cx="204" cy="408"/>
            </a:xfrm>
            <a:prstGeom prst="line">
              <a:avLst/>
            </a:prstGeom>
            <a:noFill/>
            <a:ln w="28575">
              <a:solidFill>
                <a:schemeClr val="tx1"/>
              </a:solidFill>
              <a:round/>
              <a:headEnd/>
              <a:tailEnd/>
            </a:ln>
          </p:spPr>
          <p:txBody>
            <a:bodyPr/>
            <a:lstStyle/>
            <a:p>
              <a:endParaRPr lang="en-US"/>
            </a:p>
          </p:txBody>
        </p:sp>
        <p:sp>
          <p:nvSpPr>
            <p:cNvPr id="12417" name="Line 11"/>
            <p:cNvSpPr>
              <a:spLocks noChangeShapeType="1"/>
            </p:cNvSpPr>
            <p:nvPr/>
          </p:nvSpPr>
          <p:spPr bwMode="auto">
            <a:xfrm>
              <a:off x="2222" y="1298"/>
              <a:ext cx="204" cy="408"/>
            </a:xfrm>
            <a:prstGeom prst="line">
              <a:avLst/>
            </a:prstGeom>
            <a:noFill/>
            <a:ln w="28575">
              <a:solidFill>
                <a:schemeClr val="tx1"/>
              </a:solidFill>
              <a:round/>
              <a:headEnd/>
              <a:tailEnd/>
            </a:ln>
          </p:spPr>
          <p:txBody>
            <a:bodyPr/>
            <a:lstStyle/>
            <a:p>
              <a:endParaRPr lang="en-US"/>
            </a:p>
          </p:txBody>
        </p:sp>
        <p:sp>
          <p:nvSpPr>
            <p:cNvPr id="12418" name="Line 12"/>
            <p:cNvSpPr>
              <a:spLocks noChangeShapeType="1"/>
            </p:cNvSpPr>
            <p:nvPr/>
          </p:nvSpPr>
          <p:spPr bwMode="auto">
            <a:xfrm flipH="1">
              <a:off x="3243" y="1298"/>
              <a:ext cx="204" cy="408"/>
            </a:xfrm>
            <a:prstGeom prst="line">
              <a:avLst/>
            </a:prstGeom>
            <a:noFill/>
            <a:ln w="28575">
              <a:solidFill>
                <a:schemeClr val="tx1"/>
              </a:solidFill>
              <a:round/>
              <a:headEnd/>
              <a:tailEnd/>
            </a:ln>
          </p:spPr>
          <p:txBody>
            <a:bodyPr/>
            <a:lstStyle/>
            <a:p>
              <a:endParaRPr lang="en-US"/>
            </a:p>
          </p:txBody>
        </p:sp>
        <p:sp>
          <p:nvSpPr>
            <p:cNvPr id="12419" name="Line 13"/>
            <p:cNvSpPr>
              <a:spLocks noChangeShapeType="1"/>
            </p:cNvSpPr>
            <p:nvPr/>
          </p:nvSpPr>
          <p:spPr bwMode="auto">
            <a:xfrm flipH="1">
              <a:off x="2835" y="1298"/>
              <a:ext cx="204" cy="408"/>
            </a:xfrm>
            <a:prstGeom prst="line">
              <a:avLst/>
            </a:prstGeom>
            <a:noFill/>
            <a:ln w="28575">
              <a:solidFill>
                <a:schemeClr val="tx1"/>
              </a:solidFill>
              <a:round/>
              <a:headEnd/>
              <a:tailEnd/>
            </a:ln>
          </p:spPr>
          <p:txBody>
            <a:bodyPr/>
            <a:lstStyle/>
            <a:p>
              <a:endParaRPr lang="en-US"/>
            </a:p>
          </p:txBody>
        </p:sp>
        <p:sp>
          <p:nvSpPr>
            <p:cNvPr id="12420" name="Line 14"/>
            <p:cNvSpPr>
              <a:spLocks noChangeShapeType="1"/>
            </p:cNvSpPr>
            <p:nvPr/>
          </p:nvSpPr>
          <p:spPr bwMode="auto">
            <a:xfrm flipH="1">
              <a:off x="2426" y="1298"/>
              <a:ext cx="204" cy="408"/>
            </a:xfrm>
            <a:prstGeom prst="line">
              <a:avLst/>
            </a:prstGeom>
            <a:noFill/>
            <a:ln w="28575">
              <a:solidFill>
                <a:schemeClr val="tx1"/>
              </a:solidFill>
              <a:round/>
              <a:headEnd/>
              <a:tailEnd/>
            </a:ln>
          </p:spPr>
          <p:txBody>
            <a:bodyPr/>
            <a:lstStyle/>
            <a:p>
              <a:endParaRPr lang="en-US"/>
            </a:p>
          </p:txBody>
        </p:sp>
        <p:sp>
          <p:nvSpPr>
            <p:cNvPr id="12421" name="Line 15"/>
            <p:cNvSpPr>
              <a:spLocks noChangeShapeType="1"/>
            </p:cNvSpPr>
            <p:nvPr/>
          </p:nvSpPr>
          <p:spPr bwMode="auto">
            <a:xfrm flipH="1">
              <a:off x="2005" y="1298"/>
              <a:ext cx="204" cy="408"/>
            </a:xfrm>
            <a:prstGeom prst="line">
              <a:avLst/>
            </a:prstGeom>
            <a:noFill/>
            <a:ln w="28575">
              <a:solidFill>
                <a:schemeClr val="tx1"/>
              </a:solidFill>
              <a:round/>
              <a:headEnd/>
              <a:tailEnd/>
            </a:ln>
          </p:spPr>
          <p:txBody>
            <a:bodyPr/>
            <a:lstStyle/>
            <a:p>
              <a:endParaRPr lang="en-US"/>
            </a:p>
          </p:txBody>
        </p:sp>
        <p:sp>
          <p:nvSpPr>
            <p:cNvPr id="12422" name="Line 16"/>
            <p:cNvSpPr>
              <a:spLocks noChangeShapeType="1"/>
            </p:cNvSpPr>
            <p:nvPr/>
          </p:nvSpPr>
          <p:spPr bwMode="auto">
            <a:xfrm flipH="1">
              <a:off x="1587" y="1298"/>
              <a:ext cx="204" cy="408"/>
            </a:xfrm>
            <a:prstGeom prst="line">
              <a:avLst/>
            </a:prstGeom>
            <a:noFill/>
            <a:ln w="28575">
              <a:solidFill>
                <a:schemeClr val="tx1"/>
              </a:solidFill>
              <a:round/>
              <a:headEnd/>
              <a:tailEnd/>
            </a:ln>
          </p:spPr>
          <p:txBody>
            <a:bodyPr/>
            <a:lstStyle/>
            <a:p>
              <a:endParaRPr lang="en-US"/>
            </a:p>
          </p:txBody>
        </p:sp>
        <p:sp>
          <p:nvSpPr>
            <p:cNvPr id="12423" name="Line 17"/>
            <p:cNvSpPr>
              <a:spLocks noChangeShapeType="1"/>
            </p:cNvSpPr>
            <p:nvPr/>
          </p:nvSpPr>
          <p:spPr bwMode="auto">
            <a:xfrm>
              <a:off x="1496" y="1525"/>
              <a:ext cx="91" cy="181"/>
            </a:xfrm>
            <a:prstGeom prst="line">
              <a:avLst/>
            </a:prstGeom>
            <a:noFill/>
            <a:ln w="28575">
              <a:solidFill>
                <a:schemeClr val="tx1"/>
              </a:solidFill>
              <a:round/>
              <a:headEnd/>
              <a:tailEnd/>
            </a:ln>
          </p:spPr>
          <p:txBody>
            <a:bodyPr/>
            <a:lstStyle/>
            <a:p>
              <a:endParaRPr lang="en-US"/>
            </a:p>
          </p:txBody>
        </p:sp>
        <p:sp>
          <p:nvSpPr>
            <p:cNvPr id="12424" name="Line 18"/>
            <p:cNvSpPr>
              <a:spLocks noChangeShapeType="1"/>
            </p:cNvSpPr>
            <p:nvPr/>
          </p:nvSpPr>
          <p:spPr bwMode="auto">
            <a:xfrm flipH="1">
              <a:off x="3651" y="1503"/>
              <a:ext cx="102" cy="203"/>
            </a:xfrm>
            <a:prstGeom prst="line">
              <a:avLst/>
            </a:prstGeom>
            <a:noFill/>
            <a:ln w="28575">
              <a:solidFill>
                <a:schemeClr val="tx1"/>
              </a:solidFill>
              <a:round/>
              <a:headEnd/>
              <a:tailEnd/>
            </a:ln>
          </p:spPr>
          <p:txBody>
            <a:bodyPr/>
            <a:lstStyle/>
            <a:p>
              <a:endParaRPr lang="en-US"/>
            </a:p>
          </p:txBody>
        </p:sp>
      </p:grpSp>
      <p:grpSp>
        <p:nvGrpSpPr>
          <p:cNvPr id="3" name="Group 19"/>
          <p:cNvGrpSpPr>
            <a:grpSpLocks/>
          </p:cNvGrpSpPr>
          <p:nvPr/>
        </p:nvGrpSpPr>
        <p:grpSpPr bwMode="auto">
          <a:xfrm>
            <a:off x="3455988" y="2362200"/>
            <a:ext cx="454025" cy="242888"/>
            <a:chOff x="1202" y="2115"/>
            <a:chExt cx="635" cy="408"/>
          </a:xfrm>
        </p:grpSpPr>
        <p:grpSp>
          <p:nvGrpSpPr>
            <p:cNvPr id="4" name="Group 20"/>
            <p:cNvGrpSpPr>
              <a:grpSpLocks/>
            </p:cNvGrpSpPr>
            <p:nvPr/>
          </p:nvGrpSpPr>
          <p:grpSpPr bwMode="auto">
            <a:xfrm>
              <a:off x="1224" y="2115"/>
              <a:ext cx="590" cy="408"/>
              <a:chOff x="1224" y="1779"/>
              <a:chExt cx="817" cy="767"/>
            </a:xfrm>
          </p:grpSpPr>
          <p:sp>
            <p:nvSpPr>
              <p:cNvPr id="12409" name="Oval 21"/>
              <p:cNvSpPr>
                <a:spLocks noChangeArrowheads="1"/>
              </p:cNvSpPr>
              <p:nvPr/>
            </p:nvSpPr>
            <p:spPr bwMode="auto">
              <a:xfrm>
                <a:off x="1224" y="1911"/>
                <a:ext cx="363" cy="635"/>
              </a:xfrm>
              <a:prstGeom prst="ellipse">
                <a:avLst/>
              </a:prstGeom>
              <a:noFill/>
              <a:ln w="28575">
                <a:solidFill>
                  <a:schemeClr val="tx1"/>
                </a:solidFill>
                <a:round/>
                <a:headEnd/>
                <a:tailEnd/>
              </a:ln>
            </p:spPr>
            <p:txBody>
              <a:bodyPr wrap="none" anchor="ctr"/>
              <a:lstStyle/>
              <a:p>
                <a:endParaRPr lang="en-US"/>
              </a:p>
            </p:txBody>
          </p:sp>
          <p:sp>
            <p:nvSpPr>
              <p:cNvPr id="12410" name="Oval 22"/>
              <p:cNvSpPr>
                <a:spLocks noChangeArrowheads="1"/>
              </p:cNvSpPr>
              <p:nvPr/>
            </p:nvSpPr>
            <p:spPr bwMode="auto">
              <a:xfrm>
                <a:off x="1678" y="1911"/>
                <a:ext cx="363" cy="635"/>
              </a:xfrm>
              <a:prstGeom prst="ellipse">
                <a:avLst/>
              </a:prstGeom>
              <a:noFill/>
              <a:ln w="28575">
                <a:solidFill>
                  <a:schemeClr val="tx1"/>
                </a:solidFill>
                <a:round/>
                <a:headEnd/>
                <a:tailEnd/>
              </a:ln>
            </p:spPr>
            <p:txBody>
              <a:bodyPr wrap="none" anchor="ctr"/>
              <a:lstStyle/>
              <a:p>
                <a:endParaRPr lang="en-US"/>
              </a:p>
            </p:txBody>
          </p:sp>
          <p:sp>
            <p:nvSpPr>
              <p:cNvPr id="12411" name="Oval 23"/>
              <p:cNvSpPr>
                <a:spLocks noChangeArrowheads="1"/>
              </p:cNvSpPr>
              <p:nvPr/>
            </p:nvSpPr>
            <p:spPr bwMode="auto">
              <a:xfrm>
                <a:off x="1450" y="1911"/>
                <a:ext cx="363" cy="635"/>
              </a:xfrm>
              <a:prstGeom prst="ellipse">
                <a:avLst/>
              </a:prstGeom>
              <a:noFill/>
              <a:ln w="28575">
                <a:solidFill>
                  <a:schemeClr val="tx1"/>
                </a:solidFill>
                <a:round/>
                <a:headEnd/>
                <a:tailEnd/>
              </a:ln>
            </p:spPr>
            <p:txBody>
              <a:bodyPr wrap="none" anchor="ctr"/>
              <a:lstStyle/>
              <a:p>
                <a:endParaRPr lang="en-US"/>
              </a:p>
            </p:txBody>
          </p:sp>
          <p:sp useBgFill="1">
            <p:nvSpPr>
              <p:cNvPr id="12412" name="Rectangle 24"/>
              <p:cNvSpPr>
                <a:spLocks noChangeArrowheads="1"/>
              </p:cNvSpPr>
              <p:nvPr/>
            </p:nvSpPr>
            <p:spPr bwMode="auto">
              <a:xfrm>
                <a:off x="1247" y="1779"/>
                <a:ext cx="771" cy="204"/>
              </a:xfrm>
              <a:prstGeom prst="rect">
                <a:avLst/>
              </a:prstGeom>
              <a:ln w="28575">
                <a:noFill/>
                <a:miter lim="800000"/>
                <a:headEnd/>
                <a:tailEnd/>
              </a:ln>
            </p:spPr>
            <p:txBody>
              <a:bodyPr wrap="none" anchor="ctr"/>
              <a:lstStyle/>
              <a:p>
                <a:endParaRPr lang="en-US"/>
              </a:p>
            </p:txBody>
          </p:sp>
        </p:grpSp>
        <p:sp useBgFill="1">
          <p:nvSpPr>
            <p:cNvPr id="12405" name="Rectangle 25"/>
            <p:cNvSpPr>
              <a:spLocks noChangeArrowheads="1"/>
            </p:cNvSpPr>
            <p:nvPr/>
          </p:nvSpPr>
          <p:spPr bwMode="auto">
            <a:xfrm>
              <a:off x="1746" y="2160"/>
              <a:ext cx="91" cy="181"/>
            </a:xfrm>
            <a:prstGeom prst="rect">
              <a:avLst/>
            </a:prstGeom>
            <a:ln w="28575">
              <a:noFill/>
              <a:miter lim="800000"/>
              <a:headEnd/>
              <a:tailEnd/>
            </a:ln>
          </p:spPr>
          <p:txBody>
            <a:bodyPr wrap="none" anchor="ctr"/>
            <a:lstStyle/>
            <a:p>
              <a:endParaRPr lang="en-US"/>
            </a:p>
          </p:txBody>
        </p:sp>
        <p:sp useBgFill="1">
          <p:nvSpPr>
            <p:cNvPr id="12406" name="Rectangle 26"/>
            <p:cNvSpPr>
              <a:spLocks noChangeArrowheads="1"/>
            </p:cNvSpPr>
            <p:nvPr/>
          </p:nvSpPr>
          <p:spPr bwMode="auto">
            <a:xfrm>
              <a:off x="1202" y="2165"/>
              <a:ext cx="91" cy="181"/>
            </a:xfrm>
            <a:prstGeom prst="rect">
              <a:avLst/>
            </a:prstGeom>
            <a:ln w="28575">
              <a:noFill/>
              <a:miter lim="800000"/>
              <a:headEnd/>
              <a:tailEnd/>
            </a:ln>
          </p:spPr>
          <p:txBody>
            <a:bodyPr wrap="none" anchor="ctr"/>
            <a:lstStyle/>
            <a:p>
              <a:endParaRPr lang="en-US"/>
            </a:p>
          </p:txBody>
        </p:sp>
        <p:sp>
          <p:nvSpPr>
            <p:cNvPr id="12407" name="Line 27"/>
            <p:cNvSpPr>
              <a:spLocks noChangeShapeType="1"/>
            </p:cNvSpPr>
            <p:nvPr/>
          </p:nvSpPr>
          <p:spPr bwMode="auto">
            <a:xfrm flipV="1">
              <a:off x="1224" y="2182"/>
              <a:ext cx="0" cy="158"/>
            </a:xfrm>
            <a:prstGeom prst="line">
              <a:avLst/>
            </a:prstGeom>
            <a:noFill/>
            <a:ln w="28575">
              <a:solidFill>
                <a:schemeClr val="tx1"/>
              </a:solidFill>
              <a:round/>
              <a:headEnd/>
              <a:tailEnd/>
            </a:ln>
          </p:spPr>
          <p:txBody>
            <a:bodyPr/>
            <a:lstStyle/>
            <a:p>
              <a:endParaRPr lang="en-US"/>
            </a:p>
          </p:txBody>
        </p:sp>
        <p:sp>
          <p:nvSpPr>
            <p:cNvPr id="12408" name="Line 28"/>
            <p:cNvSpPr>
              <a:spLocks noChangeShapeType="1"/>
            </p:cNvSpPr>
            <p:nvPr/>
          </p:nvSpPr>
          <p:spPr bwMode="auto">
            <a:xfrm flipV="1">
              <a:off x="1814" y="2182"/>
              <a:ext cx="0" cy="158"/>
            </a:xfrm>
            <a:prstGeom prst="line">
              <a:avLst/>
            </a:prstGeom>
            <a:noFill/>
            <a:ln w="28575">
              <a:solidFill>
                <a:schemeClr val="tx1"/>
              </a:solidFill>
              <a:round/>
              <a:headEnd/>
              <a:tailEnd/>
            </a:ln>
          </p:spPr>
          <p:txBody>
            <a:bodyPr/>
            <a:lstStyle/>
            <a:p>
              <a:endParaRPr lang="en-US"/>
            </a:p>
          </p:txBody>
        </p:sp>
      </p:grpSp>
      <p:sp>
        <p:nvSpPr>
          <p:cNvPr id="12296" name="Line 29"/>
          <p:cNvSpPr>
            <a:spLocks noChangeShapeType="1"/>
          </p:cNvSpPr>
          <p:nvPr/>
        </p:nvSpPr>
        <p:spPr bwMode="auto">
          <a:xfrm flipV="1">
            <a:off x="3887788" y="2093913"/>
            <a:ext cx="0" cy="325437"/>
          </a:xfrm>
          <a:prstGeom prst="line">
            <a:avLst/>
          </a:prstGeom>
          <a:noFill/>
          <a:ln w="28575">
            <a:solidFill>
              <a:schemeClr val="tx1"/>
            </a:solidFill>
            <a:round/>
            <a:headEnd/>
            <a:tailEnd/>
          </a:ln>
        </p:spPr>
        <p:txBody>
          <a:bodyPr/>
          <a:lstStyle/>
          <a:p>
            <a:endParaRPr lang="en-US"/>
          </a:p>
        </p:txBody>
      </p:sp>
      <p:sp>
        <p:nvSpPr>
          <p:cNvPr id="12297" name="Line 30"/>
          <p:cNvSpPr>
            <a:spLocks noChangeShapeType="1"/>
          </p:cNvSpPr>
          <p:nvPr/>
        </p:nvSpPr>
        <p:spPr bwMode="auto">
          <a:xfrm flipH="1">
            <a:off x="2124075" y="2093913"/>
            <a:ext cx="1763713" cy="0"/>
          </a:xfrm>
          <a:prstGeom prst="line">
            <a:avLst/>
          </a:prstGeom>
          <a:noFill/>
          <a:ln w="28575">
            <a:solidFill>
              <a:schemeClr val="tx1"/>
            </a:solidFill>
            <a:round/>
            <a:headEnd/>
            <a:tailEnd type="triangle" w="med" len="med"/>
          </a:ln>
        </p:spPr>
        <p:txBody>
          <a:bodyPr/>
          <a:lstStyle/>
          <a:p>
            <a:endParaRPr lang="en-US"/>
          </a:p>
        </p:txBody>
      </p:sp>
      <p:sp>
        <p:nvSpPr>
          <p:cNvPr id="12298" name="Line 31"/>
          <p:cNvSpPr>
            <a:spLocks noChangeShapeType="1"/>
          </p:cNvSpPr>
          <p:nvPr/>
        </p:nvSpPr>
        <p:spPr bwMode="auto">
          <a:xfrm flipH="1">
            <a:off x="2124075" y="2266950"/>
            <a:ext cx="1079500" cy="0"/>
          </a:xfrm>
          <a:prstGeom prst="line">
            <a:avLst/>
          </a:prstGeom>
          <a:noFill/>
          <a:ln w="28575">
            <a:solidFill>
              <a:schemeClr val="tx1"/>
            </a:solidFill>
            <a:round/>
            <a:headEnd/>
            <a:tailEnd type="triangle" w="med" len="med"/>
          </a:ln>
        </p:spPr>
        <p:txBody>
          <a:bodyPr/>
          <a:lstStyle/>
          <a:p>
            <a:endParaRPr lang="en-US"/>
          </a:p>
        </p:txBody>
      </p:sp>
      <p:sp>
        <p:nvSpPr>
          <p:cNvPr id="133152" name="AutoShape 32"/>
          <p:cNvSpPr>
            <a:spLocks noChangeArrowheads="1"/>
          </p:cNvSpPr>
          <p:nvPr/>
        </p:nvSpPr>
        <p:spPr bwMode="auto">
          <a:xfrm rot="10800000">
            <a:off x="2763838" y="2238375"/>
            <a:ext cx="79375" cy="100013"/>
          </a:xfrm>
          <a:prstGeom prst="triangle">
            <a:avLst>
              <a:gd name="adj" fmla="val 50000"/>
            </a:avLst>
          </a:prstGeom>
          <a:solidFill>
            <a:schemeClr val="tx1"/>
          </a:solidFill>
          <a:ln w="28575">
            <a:solidFill>
              <a:schemeClr val="tx1"/>
            </a:solidFill>
            <a:miter lim="800000"/>
            <a:headEnd/>
            <a:tailEnd/>
          </a:ln>
        </p:spPr>
        <p:txBody>
          <a:bodyPr wrap="none" anchor="ctr"/>
          <a:lstStyle/>
          <a:p>
            <a:endParaRPr lang="en-US"/>
          </a:p>
        </p:txBody>
      </p:sp>
      <p:sp>
        <p:nvSpPr>
          <p:cNvPr id="12300" name="Text Box 33"/>
          <p:cNvSpPr txBox="1">
            <a:spLocks noChangeArrowheads="1"/>
          </p:cNvSpPr>
          <p:nvPr/>
        </p:nvSpPr>
        <p:spPr bwMode="auto">
          <a:xfrm>
            <a:off x="1905001" y="1698625"/>
            <a:ext cx="685800" cy="584775"/>
          </a:xfrm>
          <a:prstGeom prst="rect">
            <a:avLst/>
          </a:prstGeom>
          <a:noFill/>
          <a:ln w="9525">
            <a:noFill/>
            <a:miter lim="800000"/>
            <a:headEnd/>
            <a:tailEnd/>
          </a:ln>
        </p:spPr>
        <p:txBody>
          <a:bodyPr wrap="square">
            <a:spAutoFit/>
          </a:bodyPr>
          <a:lstStyle/>
          <a:p>
            <a:pPr eaLnBrk="0" hangingPunct="0">
              <a:spcBef>
                <a:spcPct val="50000"/>
              </a:spcBef>
            </a:pPr>
            <a:r>
              <a:rPr lang="en-US" b="0" dirty="0">
                <a:latin typeface="Tahoma" pitchFamily="34" charset="0"/>
              </a:rPr>
              <a:t>F</a:t>
            </a:r>
          </a:p>
        </p:txBody>
      </p:sp>
      <p:sp>
        <p:nvSpPr>
          <p:cNvPr id="12301" name="Text Box 34"/>
          <p:cNvSpPr txBox="1">
            <a:spLocks noChangeArrowheads="1"/>
          </p:cNvSpPr>
          <p:nvPr/>
        </p:nvSpPr>
        <p:spPr bwMode="auto">
          <a:xfrm>
            <a:off x="1905000" y="2238375"/>
            <a:ext cx="506413" cy="584775"/>
          </a:xfrm>
          <a:prstGeom prst="rect">
            <a:avLst/>
          </a:prstGeom>
          <a:noFill/>
          <a:ln w="9525">
            <a:noFill/>
            <a:miter lim="800000"/>
            <a:headEnd/>
            <a:tailEnd/>
          </a:ln>
        </p:spPr>
        <p:txBody>
          <a:bodyPr wrap="square">
            <a:spAutoFit/>
          </a:bodyPr>
          <a:lstStyle/>
          <a:p>
            <a:pPr eaLnBrk="0" hangingPunct="0">
              <a:spcBef>
                <a:spcPct val="50000"/>
              </a:spcBef>
            </a:pPr>
            <a:r>
              <a:rPr lang="en-US" b="0" dirty="0">
                <a:latin typeface="Tahoma" pitchFamily="34" charset="0"/>
              </a:rPr>
              <a:t>F’</a:t>
            </a:r>
          </a:p>
        </p:txBody>
      </p:sp>
      <p:grpSp>
        <p:nvGrpSpPr>
          <p:cNvPr id="5" name="Group 37"/>
          <p:cNvGrpSpPr>
            <a:grpSpLocks/>
          </p:cNvGrpSpPr>
          <p:nvPr/>
        </p:nvGrpSpPr>
        <p:grpSpPr bwMode="auto">
          <a:xfrm>
            <a:off x="4032250" y="2417763"/>
            <a:ext cx="576263" cy="252412"/>
            <a:chOff x="2222" y="3203"/>
            <a:chExt cx="1384" cy="789"/>
          </a:xfrm>
        </p:grpSpPr>
        <p:sp>
          <p:nvSpPr>
            <p:cNvPr id="12397" name="Oval 38"/>
            <p:cNvSpPr>
              <a:spLocks noChangeArrowheads="1"/>
            </p:cNvSpPr>
            <p:nvPr/>
          </p:nvSpPr>
          <p:spPr bwMode="auto">
            <a:xfrm>
              <a:off x="2245" y="3203"/>
              <a:ext cx="454" cy="680"/>
            </a:xfrm>
            <a:prstGeom prst="ellipse">
              <a:avLst/>
            </a:prstGeom>
            <a:noFill/>
            <a:ln w="28575">
              <a:solidFill>
                <a:schemeClr val="tx1"/>
              </a:solidFill>
              <a:round/>
              <a:headEnd/>
              <a:tailEnd/>
            </a:ln>
          </p:spPr>
          <p:txBody>
            <a:bodyPr wrap="none" anchor="ctr"/>
            <a:lstStyle/>
            <a:p>
              <a:endParaRPr lang="en-US"/>
            </a:p>
          </p:txBody>
        </p:sp>
        <p:sp>
          <p:nvSpPr>
            <p:cNvPr id="12398" name="Oval 39"/>
            <p:cNvSpPr>
              <a:spLocks noChangeArrowheads="1"/>
            </p:cNvSpPr>
            <p:nvPr/>
          </p:nvSpPr>
          <p:spPr bwMode="auto">
            <a:xfrm>
              <a:off x="2517" y="3203"/>
              <a:ext cx="454" cy="680"/>
            </a:xfrm>
            <a:prstGeom prst="ellipse">
              <a:avLst/>
            </a:prstGeom>
            <a:noFill/>
            <a:ln w="28575">
              <a:solidFill>
                <a:schemeClr val="tx1"/>
              </a:solidFill>
              <a:round/>
              <a:headEnd/>
              <a:tailEnd/>
            </a:ln>
          </p:spPr>
          <p:txBody>
            <a:bodyPr wrap="none" anchor="ctr"/>
            <a:lstStyle/>
            <a:p>
              <a:endParaRPr lang="en-US"/>
            </a:p>
          </p:txBody>
        </p:sp>
        <p:sp>
          <p:nvSpPr>
            <p:cNvPr id="12399" name="Oval 40"/>
            <p:cNvSpPr>
              <a:spLocks noChangeArrowheads="1"/>
            </p:cNvSpPr>
            <p:nvPr/>
          </p:nvSpPr>
          <p:spPr bwMode="auto">
            <a:xfrm>
              <a:off x="2794" y="3203"/>
              <a:ext cx="454" cy="680"/>
            </a:xfrm>
            <a:prstGeom prst="ellipse">
              <a:avLst/>
            </a:prstGeom>
            <a:noFill/>
            <a:ln w="28575">
              <a:solidFill>
                <a:schemeClr val="tx1"/>
              </a:solidFill>
              <a:round/>
              <a:headEnd/>
              <a:tailEnd/>
            </a:ln>
          </p:spPr>
          <p:txBody>
            <a:bodyPr wrap="none" anchor="ctr"/>
            <a:lstStyle/>
            <a:p>
              <a:endParaRPr lang="en-US"/>
            </a:p>
          </p:txBody>
        </p:sp>
        <p:sp>
          <p:nvSpPr>
            <p:cNvPr id="12400" name="Oval 41"/>
            <p:cNvSpPr>
              <a:spLocks noChangeArrowheads="1"/>
            </p:cNvSpPr>
            <p:nvPr/>
          </p:nvSpPr>
          <p:spPr bwMode="auto">
            <a:xfrm>
              <a:off x="3071" y="3203"/>
              <a:ext cx="454" cy="680"/>
            </a:xfrm>
            <a:prstGeom prst="ellipse">
              <a:avLst/>
            </a:prstGeom>
            <a:noFill/>
            <a:ln w="28575">
              <a:solidFill>
                <a:schemeClr val="tx1"/>
              </a:solidFill>
              <a:round/>
              <a:headEnd/>
              <a:tailEnd/>
            </a:ln>
          </p:spPr>
          <p:txBody>
            <a:bodyPr wrap="none" anchor="ctr"/>
            <a:lstStyle/>
            <a:p>
              <a:endParaRPr lang="en-US"/>
            </a:p>
          </p:txBody>
        </p:sp>
        <p:sp useBgFill="1">
          <p:nvSpPr>
            <p:cNvPr id="12401" name="Rectangle 42"/>
            <p:cNvSpPr>
              <a:spLocks noChangeArrowheads="1"/>
            </p:cNvSpPr>
            <p:nvPr/>
          </p:nvSpPr>
          <p:spPr bwMode="auto">
            <a:xfrm>
              <a:off x="2222" y="3811"/>
              <a:ext cx="1384" cy="181"/>
            </a:xfrm>
            <a:prstGeom prst="rect">
              <a:avLst/>
            </a:prstGeom>
            <a:ln w="28575">
              <a:noFill/>
              <a:miter lim="800000"/>
              <a:headEnd/>
              <a:tailEnd/>
            </a:ln>
          </p:spPr>
          <p:txBody>
            <a:bodyPr wrap="none" anchor="ctr"/>
            <a:lstStyle/>
            <a:p>
              <a:endParaRPr lang="en-US"/>
            </a:p>
          </p:txBody>
        </p:sp>
        <p:sp useBgFill="1">
          <p:nvSpPr>
            <p:cNvPr id="12402" name="Rectangle 43"/>
            <p:cNvSpPr>
              <a:spLocks noChangeArrowheads="1"/>
            </p:cNvSpPr>
            <p:nvPr/>
          </p:nvSpPr>
          <p:spPr bwMode="auto">
            <a:xfrm>
              <a:off x="3356" y="3543"/>
              <a:ext cx="204" cy="272"/>
            </a:xfrm>
            <a:prstGeom prst="rect">
              <a:avLst/>
            </a:prstGeom>
            <a:ln w="28575">
              <a:noFill/>
              <a:miter lim="800000"/>
              <a:headEnd/>
              <a:tailEnd/>
            </a:ln>
          </p:spPr>
          <p:txBody>
            <a:bodyPr wrap="none" anchor="ctr"/>
            <a:lstStyle/>
            <a:p>
              <a:endParaRPr lang="en-US"/>
            </a:p>
          </p:txBody>
        </p:sp>
        <p:sp useBgFill="1">
          <p:nvSpPr>
            <p:cNvPr id="12403" name="Rectangle 44"/>
            <p:cNvSpPr>
              <a:spLocks noChangeArrowheads="1"/>
            </p:cNvSpPr>
            <p:nvPr/>
          </p:nvSpPr>
          <p:spPr bwMode="auto">
            <a:xfrm>
              <a:off x="2222" y="3566"/>
              <a:ext cx="204" cy="272"/>
            </a:xfrm>
            <a:prstGeom prst="rect">
              <a:avLst/>
            </a:prstGeom>
            <a:ln w="28575">
              <a:noFill/>
              <a:miter lim="800000"/>
              <a:headEnd/>
              <a:tailEnd/>
            </a:ln>
          </p:spPr>
          <p:txBody>
            <a:bodyPr wrap="none" anchor="ctr"/>
            <a:lstStyle/>
            <a:p>
              <a:endParaRPr lang="en-US"/>
            </a:p>
          </p:txBody>
        </p:sp>
      </p:grpSp>
      <p:sp>
        <p:nvSpPr>
          <p:cNvPr id="12305" name="Line 45"/>
          <p:cNvSpPr>
            <a:spLocks noChangeShapeType="1"/>
          </p:cNvSpPr>
          <p:nvPr/>
        </p:nvSpPr>
        <p:spPr bwMode="auto">
          <a:xfrm>
            <a:off x="3959225" y="2527300"/>
            <a:ext cx="73025" cy="0"/>
          </a:xfrm>
          <a:prstGeom prst="line">
            <a:avLst/>
          </a:prstGeom>
          <a:noFill/>
          <a:ln w="9525">
            <a:solidFill>
              <a:schemeClr val="tx1"/>
            </a:solidFill>
            <a:round/>
            <a:headEnd/>
            <a:tailEnd/>
          </a:ln>
        </p:spPr>
        <p:txBody>
          <a:bodyPr/>
          <a:lstStyle/>
          <a:p>
            <a:endParaRPr lang="en-US"/>
          </a:p>
        </p:txBody>
      </p:sp>
      <p:sp>
        <p:nvSpPr>
          <p:cNvPr id="12306" name="Line 46"/>
          <p:cNvSpPr>
            <a:spLocks noChangeShapeType="1"/>
          </p:cNvSpPr>
          <p:nvPr/>
        </p:nvSpPr>
        <p:spPr bwMode="auto">
          <a:xfrm>
            <a:off x="4572000" y="2527300"/>
            <a:ext cx="71438" cy="0"/>
          </a:xfrm>
          <a:prstGeom prst="line">
            <a:avLst/>
          </a:prstGeom>
          <a:noFill/>
          <a:ln w="9525">
            <a:solidFill>
              <a:schemeClr val="tx1"/>
            </a:solidFill>
            <a:round/>
            <a:headEnd/>
            <a:tailEnd/>
          </a:ln>
        </p:spPr>
        <p:txBody>
          <a:bodyPr/>
          <a:lstStyle/>
          <a:p>
            <a:endParaRPr lang="en-US"/>
          </a:p>
        </p:txBody>
      </p:sp>
      <p:sp>
        <p:nvSpPr>
          <p:cNvPr id="12307" name="Line 47"/>
          <p:cNvSpPr>
            <a:spLocks noChangeShapeType="1"/>
          </p:cNvSpPr>
          <p:nvPr/>
        </p:nvSpPr>
        <p:spPr bwMode="auto">
          <a:xfrm flipV="1">
            <a:off x="3952875" y="2093913"/>
            <a:ext cx="0" cy="433387"/>
          </a:xfrm>
          <a:prstGeom prst="line">
            <a:avLst/>
          </a:prstGeom>
          <a:noFill/>
          <a:ln w="28575">
            <a:solidFill>
              <a:schemeClr val="tx1"/>
            </a:solidFill>
            <a:round/>
            <a:headEnd/>
            <a:tailEnd/>
          </a:ln>
        </p:spPr>
        <p:txBody>
          <a:bodyPr/>
          <a:lstStyle/>
          <a:p>
            <a:endParaRPr lang="en-US"/>
          </a:p>
        </p:txBody>
      </p:sp>
      <p:sp>
        <p:nvSpPr>
          <p:cNvPr id="12308" name="Line 48"/>
          <p:cNvSpPr>
            <a:spLocks noChangeShapeType="1"/>
          </p:cNvSpPr>
          <p:nvPr/>
        </p:nvSpPr>
        <p:spPr bwMode="auto">
          <a:xfrm flipV="1">
            <a:off x="4637088" y="2093913"/>
            <a:ext cx="0" cy="433387"/>
          </a:xfrm>
          <a:prstGeom prst="line">
            <a:avLst/>
          </a:prstGeom>
          <a:noFill/>
          <a:ln w="28575">
            <a:solidFill>
              <a:schemeClr val="tx1"/>
            </a:solidFill>
            <a:round/>
            <a:headEnd/>
            <a:tailEnd/>
          </a:ln>
        </p:spPr>
        <p:txBody>
          <a:bodyPr/>
          <a:lstStyle/>
          <a:p>
            <a:endParaRPr lang="en-US"/>
          </a:p>
        </p:txBody>
      </p:sp>
      <p:sp>
        <p:nvSpPr>
          <p:cNvPr id="12309" name="Line 49"/>
          <p:cNvSpPr>
            <a:spLocks noChangeShapeType="1"/>
          </p:cNvSpPr>
          <p:nvPr/>
        </p:nvSpPr>
        <p:spPr bwMode="auto">
          <a:xfrm>
            <a:off x="3938588" y="2087563"/>
            <a:ext cx="179387" cy="0"/>
          </a:xfrm>
          <a:prstGeom prst="line">
            <a:avLst/>
          </a:prstGeom>
          <a:noFill/>
          <a:ln w="9525">
            <a:solidFill>
              <a:schemeClr val="tx1"/>
            </a:solidFill>
            <a:round/>
            <a:headEnd/>
            <a:tailEnd/>
          </a:ln>
        </p:spPr>
        <p:txBody>
          <a:bodyPr/>
          <a:lstStyle/>
          <a:p>
            <a:endParaRPr lang="en-US"/>
          </a:p>
        </p:txBody>
      </p:sp>
      <p:sp>
        <p:nvSpPr>
          <p:cNvPr id="12310" name="Line 50"/>
          <p:cNvSpPr>
            <a:spLocks noChangeShapeType="1"/>
          </p:cNvSpPr>
          <p:nvPr/>
        </p:nvSpPr>
        <p:spPr bwMode="auto">
          <a:xfrm>
            <a:off x="4456113" y="2087563"/>
            <a:ext cx="179387" cy="0"/>
          </a:xfrm>
          <a:prstGeom prst="line">
            <a:avLst/>
          </a:prstGeom>
          <a:noFill/>
          <a:ln w="9525">
            <a:solidFill>
              <a:schemeClr val="tx1"/>
            </a:solidFill>
            <a:round/>
            <a:headEnd/>
            <a:tailEnd/>
          </a:ln>
        </p:spPr>
        <p:txBody>
          <a:bodyPr/>
          <a:lstStyle/>
          <a:p>
            <a:endParaRPr lang="en-US"/>
          </a:p>
        </p:txBody>
      </p:sp>
      <p:sp>
        <p:nvSpPr>
          <p:cNvPr id="12311" name="Oval 51"/>
          <p:cNvSpPr>
            <a:spLocks noChangeArrowheads="1"/>
          </p:cNvSpPr>
          <p:nvPr/>
        </p:nvSpPr>
        <p:spPr bwMode="auto">
          <a:xfrm>
            <a:off x="4125913" y="2070100"/>
            <a:ext cx="36512" cy="36513"/>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12312" name="Oval 52"/>
          <p:cNvSpPr>
            <a:spLocks noChangeArrowheads="1"/>
          </p:cNvSpPr>
          <p:nvPr/>
        </p:nvSpPr>
        <p:spPr bwMode="auto">
          <a:xfrm>
            <a:off x="4427538" y="2068513"/>
            <a:ext cx="36512" cy="36512"/>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12313" name="Text Box 53"/>
          <p:cNvSpPr txBox="1">
            <a:spLocks noChangeArrowheads="1"/>
          </p:cNvSpPr>
          <p:nvPr/>
        </p:nvSpPr>
        <p:spPr bwMode="auto">
          <a:xfrm>
            <a:off x="3810000" y="1524000"/>
            <a:ext cx="1404937" cy="584775"/>
          </a:xfrm>
          <a:prstGeom prst="rect">
            <a:avLst/>
          </a:prstGeom>
          <a:noFill/>
          <a:ln w="28575">
            <a:noFill/>
            <a:miter lim="800000"/>
            <a:headEnd/>
            <a:tailEnd/>
          </a:ln>
        </p:spPr>
        <p:txBody>
          <a:bodyPr wrap="square">
            <a:spAutoFit/>
          </a:bodyPr>
          <a:lstStyle/>
          <a:p>
            <a:pPr eaLnBrk="0" hangingPunct="0">
              <a:spcBef>
                <a:spcPct val="50000"/>
              </a:spcBef>
            </a:pPr>
            <a:r>
              <a:rPr lang="en-US" b="0" dirty="0">
                <a:latin typeface="Tahoma" pitchFamily="34" charset="0"/>
              </a:rPr>
              <a:t>220V</a:t>
            </a:r>
            <a:endParaRPr lang="en-US" b="0" dirty="0">
              <a:latin typeface="Tahoma" pitchFamily="34" charset="0"/>
              <a:sym typeface="Symbol" pitchFamily="18" charset="2"/>
            </a:endParaRPr>
          </a:p>
        </p:txBody>
      </p:sp>
      <p:sp>
        <p:nvSpPr>
          <p:cNvPr id="12314" name="Text Box 54"/>
          <p:cNvSpPr txBox="1">
            <a:spLocks noChangeArrowheads="1"/>
          </p:cNvSpPr>
          <p:nvPr/>
        </p:nvSpPr>
        <p:spPr bwMode="auto">
          <a:xfrm>
            <a:off x="4140200" y="1878013"/>
            <a:ext cx="288925" cy="366712"/>
          </a:xfrm>
          <a:prstGeom prst="rect">
            <a:avLst/>
          </a:prstGeom>
          <a:noFill/>
          <a:ln w="9525">
            <a:noFill/>
            <a:miter lim="800000"/>
            <a:headEnd/>
            <a:tailEnd/>
          </a:ln>
        </p:spPr>
        <p:txBody>
          <a:bodyPr>
            <a:spAutoFit/>
          </a:bodyPr>
          <a:lstStyle/>
          <a:p>
            <a:pPr eaLnBrk="0" hangingPunct="0">
              <a:spcBef>
                <a:spcPct val="50000"/>
              </a:spcBef>
            </a:pPr>
            <a:r>
              <a:rPr lang="en-US" b="0" dirty="0">
                <a:latin typeface="Tahoma" pitchFamily="34" charset="0"/>
                <a:sym typeface="Symbol" pitchFamily="18" charset="2"/>
              </a:rPr>
              <a:t></a:t>
            </a:r>
          </a:p>
        </p:txBody>
      </p:sp>
      <p:grpSp>
        <p:nvGrpSpPr>
          <p:cNvPr id="6" name="Group 55"/>
          <p:cNvGrpSpPr>
            <a:grpSpLocks/>
          </p:cNvGrpSpPr>
          <p:nvPr/>
        </p:nvGrpSpPr>
        <p:grpSpPr bwMode="auto">
          <a:xfrm>
            <a:off x="3419475" y="2778125"/>
            <a:ext cx="1189038" cy="288925"/>
            <a:chOff x="1360" y="2092"/>
            <a:chExt cx="2405" cy="839"/>
          </a:xfrm>
        </p:grpSpPr>
        <p:sp>
          <p:nvSpPr>
            <p:cNvPr id="12387" name="Oval 56"/>
            <p:cNvSpPr>
              <a:spLocks noChangeArrowheads="1"/>
            </p:cNvSpPr>
            <p:nvPr/>
          </p:nvSpPr>
          <p:spPr bwMode="auto">
            <a:xfrm>
              <a:off x="1383" y="2092"/>
              <a:ext cx="454" cy="680"/>
            </a:xfrm>
            <a:prstGeom prst="ellipse">
              <a:avLst/>
            </a:prstGeom>
            <a:noFill/>
            <a:ln w="28575">
              <a:solidFill>
                <a:schemeClr val="tx1"/>
              </a:solidFill>
              <a:round/>
              <a:headEnd/>
              <a:tailEnd/>
            </a:ln>
          </p:spPr>
          <p:txBody>
            <a:bodyPr wrap="none" anchor="ctr"/>
            <a:lstStyle/>
            <a:p>
              <a:endParaRPr lang="en-US"/>
            </a:p>
          </p:txBody>
        </p:sp>
        <p:sp>
          <p:nvSpPr>
            <p:cNvPr id="12388" name="Oval 57"/>
            <p:cNvSpPr>
              <a:spLocks noChangeArrowheads="1"/>
            </p:cNvSpPr>
            <p:nvPr/>
          </p:nvSpPr>
          <p:spPr bwMode="auto">
            <a:xfrm>
              <a:off x="2335" y="2092"/>
              <a:ext cx="454" cy="680"/>
            </a:xfrm>
            <a:prstGeom prst="ellipse">
              <a:avLst/>
            </a:prstGeom>
            <a:noFill/>
            <a:ln w="28575">
              <a:solidFill>
                <a:schemeClr val="tx1"/>
              </a:solidFill>
              <a:round/>
              <a:headEnd/>
              <a:tailEnd/>
            </a:ln>
          </p:spPr>
          <p:txBody>
            <a:bodyPr wrap="none" anchor="ctr"/>
            <a:lstStyle/>
            <a:p>
              <a:endParaRPr lang="en-US"/>
            </a:p>
          </p:txBody>
        </p:sp>
        <p:sp>
          <p:nvSpPr>
            <p:cNvPr id="12389" name="Oval 58"/>
            <p:cNvSpPr>
              <a:spLocks noChangeArrowheads="1"/>
            </p:cNvSpPr>
            <p:nvPr/>
          </p:nvSpPr>
          <p:spPr bwMode="auto">
            <a:xfrm>
              <a:off x="1700" y="2092"/>
              <a:ext cx="454" cy="680"/>
            </a:xfrm>
            <a:prstGeom prst="ellipse">
              <a:avLst/>
            </a:prstGeom>
            <a:noFill/>
            <a:ln w="28575">
              <a:solidFill>
                <a:schemeClr val="tx1"/>
              </a:solidFill>
              <a:round/>
              <a:headEnd/>
              <a:tailEnd/>
            </a:ln>
          </p:spPr>
          <p:txBody>
            <a:bodyPr wrap="none" anchor="ctr"/>
            <a:lstStyle/>
            <a:p>
              <a:endParaRPr lang="en-US"/>
            </a:p>
          </p:txBody>
        </p:sp>
        <p:sp>
          <p:nvSpPr>
            <p:cNvPr id="12390" name="Oval 59"/>
            <p:cNvSpPr>
              <a:spLocks noChangeArrowheads="1"/>
            </p:cNvSpPr>
            <p:nvPr/>
          </p:nvSpPr>
          <p:spPr bwMode="auto">
            <a:xfrm>
              <a:off x="2644" y="2092"/>
              <a:ext cx="454" cy="680"/>
            </a:xfrm>
            <a:prstGeom prst="ellipse">
              <a:avLst/>
            </a:prstGeom>
            <a:noFill/>
            <a:ln w="28575">
              <a:solidFill>
                <a:schemeClr val="tx1"/>
              </a:solidFill>
              <a:round/>
              <a:headEnd/>
              <a:tailEnd/>
            </a:ln>
          </p:spPr>
          <p:txBody>
            <a:bodyPr wrap="none" anchor="ctr"/>
            <a:lstStyle/>
            <a:p>
              <a:endParaRPr lang="en-US"/>
            </a:p>
          </p:txBody>
        </p:sp>
        <p:sp>
          <p:nvSpPr>
            <p:cNvPr id="12391" name="Oval 60"/>
            <p:cNvSpPr>
              <a:spLocks noChangeArrowheads="1"/>
            </p:cNvSpPr>
            <p:nvPr/>
          </p:nvSpPr>
          <p:spPr bwMode="auto">
            <a:xfrm>
              <a:off x="2948" y="2092"/>
              <a:ext cx="454" cy="680"/>
            </a:xfrm>
            <a:prstGeom prst="ellipse">
              <a:avLst/>
            </a:prstGeom>
            <a:noFill/>
            <a:ln w="28575">
              <a:solidFill>
                <a:schemeClr val="tx1"/>
              </a:solidFill>
              <a:round/>
              <a:headEnd/>
              <a:tailEnd/>
            </a:ln>
          </p:spPr>
          <p:txBody>
            <a:bodyPr wrap="none" anchor="ctr"/>
            <a:lstStyle/>
            <a:p>
              <a:endParaRPr lang="en-US"/>
            </a:p>
          </p:txBody>
        </p:sp>
        <p:sp>
          <p:nvSpPr>
            <p:cNvPr id="12392" name="Oval 61"/>
            <p:cNvSpPr>
              <a:spLocks noChangeArrowheads="1"/>
            </p:cNvSpPr>
            <p:nvPr/>
          </p:nvSpPr>
          <p:spPr bwMode="auto">
            <a:xfrm>
              <a:off x="2018" y="2092"/>
              <a:ext cx="454" cy="680"/>
            </a:xfrm>
            <a:prstGeom prst="ellipse">
              <a:avLst/>
            </a:prstGeom>
            <a:noFill/>
            <a:ln w="28575">
              <a:solidFill>
                <a:schemeClr val="tx1"/>
              </a:solidFill>
              <a:round/>
              <a:headEnd/>
              <a:tailEnd/>
            </a:ln>
          </p:spPr>
          <p:txBody>
            <a:bodyPr wrap="none" anchor="ctr"/>
            <a:lstStyle/>
            <a:p>
              <a:endParaRPr lang="en-US"/>
            </a:p>
          </p:txBody>
        </p:sp>
        <p:sp>
          <p:nvSpPr>
            <p:cNvPr id="12393" name="Oval 62"/>
            <p:cNvSpPr>
              <a:spLocks noChangeArrowheads="1"/>
            </p:cNvSpPr>
            <p:nvPr/>
          </p:nvSpPr>
          <p:spPr bwMode="auto">
            <a:xfrm>
              <a:off x="3265" y="2092"/>
              <a:ext cx="454" cy="680"/>
            </a:xfrm>
            <a:prstGeom prst="ellipse">
              <a:avLst/>
            </a:prstGeom>
            <a:noFill/>
            <a:ln w="28575">
              <a:solidFill>
                <a:schemeClr val="tx1"/>
              </a:solidFill>
              <a:round/>
              <a:headEnd/>
              <a:tailEnd/>
            </a:ln>
          </p:spPr>
          <p:txBody>
            <a:bodyPr wrap="none" anchor="ctr"/>
            <a:lstStyle/>
            <a:p>
              <a:endParaRPr lang="en-US"/>
            </a:p>
          </p:txBody>
        </p:sp>
        <p:sp useBgFill="1">
          <p:nvSpPr>
            <p:cNvPr id="12394" name="Rectangle 63"/>
            <p:cNvSpPr>
              <a:spLocks noChangeArrowheads="1"/>
            </p:cNvSpPr>
            <p:nvPr/>
          </p:nvSpPr>
          <p:spPr bwMode="auto">
            <a:xfrm>
              <a:off x="1360" y="2682"/>
              <a:ext cx="2336" cy="249"/>
            </a:xfrm>
            <a:prstGeom prst="rect">
              <a:avLst/>
            </a:prstGeom>
            <a:ln w="28575">
              <a:noFill/>
              <a:miter lim="800000"/>
              <a:headEnd/>
              <a:tailEnd/>
            </a:ln>
          </p:spPr>
          <p:txBody>
            <a:bodyPr wrap="none" anchor="ctr"/>
            <a:lstStyle/>
            <a:p>
              <a:endParaRPr lang="en-US"/>
            </a:p>
          </p:txBody>
        </p:sp>
        <p:sp useBgFill="1">
          <p:nvSpPr>
            <p:cNvPr id="12395" name="Rectangle 64"/>
            <p:cNvSpPr>
              <a:spLocks noChangeArrowheads="1"/>
            </p:cNvSpPr>
            <p:nvPr/>
          </p:nvSpPr>
          <p:spPr bwMode="auto">
            <a:xfrm>
              <a:off x="3560" y="2455"/>
              <a:ext cx="205" cy="249"/>
            </a:xfrm>
            <a:prstGeom prst="rect">
              <a:avLst/>
            </a:prstGeom>
            <a:ln w="28575">
              <a:noFill/>
              <a:miter lim="800000"/>
              <a:headEnd/>
              <a:tailEnd/>
            </a:ln>
          </p:spPr>
          <p:txBody>
            <a:bodyPr wrap="none" anchor="ctr"/>
            <a:lstStyle/>
            <a:p>
              <a:endParaRPr lang="en-US"/>
            </a:p>
          </p:txBody>
        </p:sp>
        <p:sp useBgFill="1">
          <p:nvSpPr>
            <p:cNvPr id="12396" name="Rectangle 65"/>
            <p:cNvSpPr>
              <a:spLocks noChangeArrowheads="1"/>
            </p:cNvSpPr>
            <p:nvPr/>
          </p:nvSpPr>
          <p:spPr bwMode="auto">
            <a:xfrm>
              <a:off x="1360" y="2409"/>
              <a:ext cx="205" cy="249"/>
            </a:xfrm>
            <a:prstGeom prst="rect">
              <a:avLst/>
            </a:prstGeom>
            <a:ln w="28575">
              <a:noFill/>
              <a:miter lim="800000"/>
              <a:headEnd/>
              <a:tailEnd/>
            </a:ln>
          </p:spPr>
          <p:txBody>
            <a:bodyPr wrap="none" anchor="ctr"/>
            <a:lstStyle/>
            <a:p>
              <a:endParaRPr lang="en-US"/>
            </a:p>
          </p:txBody>
        </p:sp>
      </p:grpSp>
      <p:sp>
        <p:nvSpPr>
          <p:cNvPr id="12316" name="Line 66"/>
          <p:cNvSpPr>
            <a:spLocks noChangeShapeType="1"/>
          </p:cNvSpPr>
          <p:nvPr/>
        </p:nvSpPr>
        <p:spPr bwMode="auto">
          <a:xfrm flipH="1">
            <a:off x="2124075" y="2886075"/>
            <a:ext cx="1309688" cy="0"/>
          </a:xfrm>
          <a:prstGeom prst="line">
            <a:avLst/>
          </a:prstGeom>
          <a:noFill/>
          <a:ln w="28575">
            <a:solidFill>
              <a:schemeClr val="tx1"/>
            </a:solidFill>
            <a:round/>
            <a:headEnd/>
            <a:tailEnd/>
          </a:ln>
        </p:spPr>
        <p:txBody>
          <a:bodyPr/>
          <a:lstStyle/>
          <a:p>
            <a:endParaRPr lang="en-US"/>
          </a:p>
        </p:txBody>
      </p:sp>
      <p:sp>
        <p:nvSpPr>
          <p:cNvPr id="12317" name="Line 67"/>
          <p:cNvSpPr>
            <a:spLocks noChangeShapeType="1"/>
          </p:cNvSpPr>
          <p:nvPr/>
        </p:nvSpPr>
        <p:spPr bwMode="auto">
          <a:xfrm>
            <a:off x="4572000" y="2886075"/>
            <a:ext cx="1116013" cy="0"/>
          </a:xfrm>
          <a:prstGeom prst="line">
            <a:avLst/>
          </a:prstGeom>
          <a:noFill/>
          <a:ln w="28575">
            <a:solidFill>
              <a:schemeClr val="tx1"/>
            </a:solidFill>
            <a:round/>
            <a:headEnd/>
            <a:tailEnd/>
          </a:ln>
        </p:spPr>
        <p:txBody>
          <a:bodyPr/>
          <a:lstStyle/>
          <a:p>
            <a:endParaRPr lang="en-US"/>
          </a:p>
        </p:txBody>
      </p:sp>
      <p:sp>
        <p:nvSpPr>
          <p:cNvPr id="12318" name="Oval 68"/>
          <p:cNvSpPr>
            <a:spLocks noChangeArrowheads="1"/>
          </p:cNvSpPr>
          <p:nvPr/>
        </p:nvSpPr>
        <p:spPr bwMode="auto">
          <a:xfrm>
            <a:off x="3276600" y="3138488"/>
            <a:ext cx="1403350" cy="1403350"/>
          </a:xfrm>
          <a:prstGeom prst="ellipse">
            <a:avLst/>
          </a:prstGeom>
          <a:noFill/>
          <a:ln w="28575">
            <a:solidFill>
              <a:schemeClr val="tx1"/>
            </a:solidFill>
            <a:round/>
            <a:headEnd/>
            <a:tailEnd/>
          </a:ln>
        </p:spPr>
        <p:txBody>
          <a:bodyPr wrap="none" anchor="ctr"/>
          <a:lstStyle/>
          <a:p>
            <a:endParaRPr lang="en-US"/>
          </a:p>
        </p:txBody>
      </p:sp>
      <p:sp useBgFill="1">
        <p:nvSpPr>
          <p:cNvPr id="12319" name="Rectangle 69"/>
          <p:cNvSpPr>
            <a:spLocks noChangeArrowheads="1"/>
          </p:cNvSpPr>
          <p:nvPr/>
        </p:nvSpPr>
        <p:spPr bwMode="auto">
          <a:xfrm>
            <a:off x="4572000" y="3714750"/>
            <a:ext cx="179388" cy="252413"/>
          </a:xfrm>
          <a:prstGeom prst="rect">
            <a:avLst/>
          </a:prstGeom>
          <a:ln w="9525">
            <a:noFill/>
            <a:miter lim="800000"/>
            <a:headEnd/>
            <a:tailEnd/>
          </a:ln>
        </p:spPr>
        <p:txBody>
          <a:bodyPr wrap="none" anchor="ctr"/>
          <a:lstStyle/>
          <a:p>
            <a:endParaRPr lang="en-US"/>
          </a:p>
        </p:txBody>
      </p:sp>
      <p:sp>
        <p:nvSpPr>
          <p:cNvPr id="12320" name="Line 70"/>
          <p:cNvSpPr>
            <a:spLocks noChangeShapeType="1"/>
          </p:cNvSpPr>
          <p:nvPr/>
        </p:nvSpPr>
        <p:spPr bwMode="auto">
          <a:xfrm>
            <a:off x="4679950" y="3714750"/>
            <a:ext cx="863600" cy="0"/>
          </a:xfrm>
          <a:prstGeom prst="line">
            <a:avLst/>
          </a:prstGeom>
          <a:noFill/>
          <a:ln w="28575">
            <a:solidFill>
              <a:schemeClr val="tx1"/>
            </a:solidFill>
            <a:round/>
            <a:headEnd/>
            <a:tailEnd/>
          </a:ln>
        </p:spPr>
        <p:txBody>
          <a:bodyPr/>
          <a:lstStyle/>
          <a:p>
            <a:endParaRPr lang="en-US"/>
          </a:p>
        </p:txBody>
      </p:sp>
      <p:sp>
        <p:nvSpPr>
          <p:cNvPr id="12321" name="Line 71"/>
          <p:cNvSpPr>
            <a:spLocks noChangeShapeType="1"/>
          </p:cNvSpPr>
          <p:nvPr/>
        </p:nvSpPr>
        <p:spPr bwMode="auto">
          <a:xfrm>
            <a:off x="4679950" y="3967163"/>
            <a:ext cx="863600" cy="0"/>
          </a:xfrm>
          <a:prstGeom prst="line">
            <a:avLst/>
          </a:prstGeom>
          <a:noFill/>
          <a:ln w="28575">
            <a:solidFill>
              <a:schemeClr val="tx1"/>
            </a:solidFill>
            <a:round/>
            <a:headEnd/>
            <a:tailEnd/>
          </a:ln>
        </p:spPr>
        <p:txBody>
          <a:bodyPr/>
          <a:lstStyle/>
          <a:p>
            <a:endParaRPr lang="en-US"/>
          </a:p>
        </p:txBody>
      </p:sp>
      <p:sp>
        <p:nvSpPr>
          <p:cNvPr id="12322" name="Arc 72"/>
          <p:cNvSpPr>
            <a:spLocks/>
          </p:cNvSpPr>
          <p:nvPr/>
        </p:nvSpPr>
        <p:spPr bwMode="auto">
          <a:xfrm>
            <a:off x="5472113" y="3714750"/>
            <a:ext cx="144462" cy="252413"/>
          </a:xfrm>
          <a:custGeom>
            <a:avLst/>
            <a:gdLst>
              <a:gd name="T0" fmla="*/ 45103 w 31405"/>
              <a:gd name="T1" fmla="*/ 0 h 43200"/>
              <a:gd name="T2" fmla="*/ 0 w 31405"/>
              <a:gd name="T3" fmla="*/ 238665 h 43200"/>
              <a:gd name="T4" fmla="*/ 45103 w 31405"/>
              <a:gd name="T5" fmla="*/ 126207 h 43200"/>
              <a:gd name="T6" fmla="*/ 0 60000 65536"/>
              <a:gd name="T7" fmla="*/ 0 60000 65536"/>
              <a:gd name="T8" fmla="*/ 0 60000 65536"/>
              <a:gd name="T9" fmla="*/ 0 w 31405"/>
              <a:gd name="T10" fmla="*/ 0 h 43200"/>
              <a:gd name="T11" fmla="*/ 31405 w 31405"/>
              <a:gd name="T12" fmla="*/ 43200 h 43200"/>
            </a:gdLst>
            <a:ahLst/>
            <a:cxnLst>
              <a:cxn ang="T6">
                <a:pos x="T0" y="T1"/>
              </a:cxn>
              <a:cxn ang="T7">
                <a:pos x="T2" y="T3"/>
              </a:cxn>
              <a:cxn ang="T8">
                <a:pos x="T4" y="T5"/>
              </a:cxn>
            </a:cxnLst>
            <a:rect l="T9" t="T10" r="T11" b="T12"/>
            <a:pathLst>
              <a:path w="31405" h="43200" fill="none" extrusionOk="0">
                <a:moveTo>
                  <a:pt x="9804" y="0"/>
                </a:moveTo>
                <a:cubicBezTo>
                  <a:pt x="21734" y="0"/>
                  <a:pt x="31405" y="9670"/>
                  <a:pt x="31405" y="21600"/>
                </a:cubicBezTo>
                <a:cubicBezTo>
                  <a:pt x="31405" y="33529"/>
                  <a:pt x="21734" y="43200"/>
                  <a:pt x="9805" y="43200"/>
                </a:cubicBezTo>
                <a:cubicBezTo>
                  <a:pt x="6396" y="43200"/>
                  <a:pt x="3037" y="42393"/>
                  <a:pt x="0" y="40846"/>
                </a:cubicBezTo>
              </a:path>
              <a:path w="31405" h="43200" stroke="0" extrusionOk="0">
                <a:moveTo>
                  <a:pt x="9804" y="0"/>
                </a:moveTo>
                <a:cubicBezTo>
                  <a:pt x="21734" y="0"/>
                  <a:pt x="31405" y="9670"/>
                  <a:pt x="31405" y="21600"/>
                </a:cubicBezTo>
                <a:cubicBezTo>
                  <a:pt x="31405" y="33529"/>
                  <a:pt x="21734" y="43200"/>
                  <a:pt x="9805" y="43200"/>
                </a:cubicBezTo>
                <a:cubicBezTo>
                  <a:pt x="6396" y="43200"/>
                  <a:pt x="3037" y="42393"/>
                  <a:pt x="0" y="40846"/>
                </a:cubicBezTo>
                <a:lnTo>
                  <a:pt x="9805" y="21600"/>
                </a:lnTo>
                <a:close/>
              </a:path>
            </a:pathLst>
          </a:custGeom>
          <a:noFill/>
          <a:ln w="28575">
            <a:solidFill>
              <a:schemeClr val="tx1"/>
            </a:solidFill>
            <a:round/>
            <a:headEnd/>
            <a:tailEnd/>
          </a:ln>
        </p:spPr>
        <p:txBody>
          <a:bodyPr wrap="none" anchor="ctr"/>
          <a:lstStyle/>
          <a:p>
            <a:endParaRPr lang="en-US"/>
          </a:p>
        </p:txBody>
      </p:sp>
      <p:cxnSp>
        <p:nvCxnSpPr>
          <p:cNvPr id="133193" name="AutoShape 73"/>
          <p:cNvCxnSpPr>
            <a:cxnSpLocks noChangeShapeType="1"/>
          </p:cNvCxnSpPr>
          <p:nvPr/>
        </p:nvCxnSpPr>
        <p:spPr bwMode="auto">
          <a:xfrm rot="-5400000">
            <a:off x="5698331" y="3510757"/>
            <a:ext cx="411163" cy="215900"/>
          </a:xfrm>
          <a:prstGeom prst="bentConnector3">
            <a:avLst>
              <a:gd name="adj1" fmla="val 49806"/>
            </a:avLst>
          </a:prstGeom>
          <a:noFill/>
          <a:ln w="38100">
            <a:solidFill>
              <a:srgbClr val="00FF00"/>
            </a:solidFill>
            <a:miter lim="800000"/>
            <a:headEnd type="triangle" w="med" len="med"/>
            <a:tailEnd/>
          </a:ln>
        </p:spPr>
      </p:cxnSp>
      <p:cxnSp>
        <p:nvCxnSpPr>
          <p:cNvPr id="133194" name="AutoShape 74"/>
          <p:cNvCxnSpPr>
            <a:cxnSpLocks noChangeShapeType="1"/>
            <a:stCxn id="12383" idx="3"/>
          </p:cNvCxnSpPr>
          <p:nvPr/>
        </p:nvCxnSpPr>
        <p:spPr bwMode="auto">
          <a:xfrm>
            <a:off x="5795963" y="3836988"/>
            <a:ext cx="506412" cy="128587"/>
          </a:xfrm>
          <a:prstGeom prst="curvedConnector3">
            <a:avLst>
              <a:gd name="adj1" fmla="val 49843"/>
            </a:avLst>
          </a:prstGeom>
          <a:noFill/>
          <a:ln w="38100">
            <a:solidFill>
              <a:srgbClr val="00FF00"/>
            </a:solidFill>
            <a:round/>
            <a:headEnd/>
            <a:tailEnd type="triangle" w="med" len="med"/>
          </a:ln>
        </p:spPr>
      </p:cxnSp>
      <p:sp>
        <p:nvSpPr>
          <p:cNvPr id="12325" name="Line 75"/>
          <p:cNvSpPr>
            <a:spLocks noChangeShapeType="1"/>
          </p:cNvSpPr>
          <p:nvPr/>
        </p:nvSpPr>
        <p:spPr bwMode="auto">
          <a:xfrm flipV="1">
            <a:off x="5680075" y="2886075"/>
            <a:ext cx="0" cy="900113"/>
          </a:xfrm>
          <a:prstGeom prst="line">
            <a:avLst/>
          </a:prstGeom>
          <a:noFill/>
          <a:ln w="28575">
            <a:solidFill>
              <a:schemeClr val="tx1"/>
            </a:solidFill>
            <a:round/>
            <a:headEnd/>
            <a:tailEnd/>
          </a:ln>
        </p:spPr>
        <p:txBody>
          <a:bodyPr/>
          <a:lstStyle/>
          <a:p>
            <a:endParaRPr lang="en-US"/>
          </a:p>
        </p:txBody>
      </p:sp>
      <p:sp>
        <p:nvSpPr>
          <p:cNvPr id="133196" name="Text Box 76"/>
          <p:cNvSpPr txBox="1">
            <a:spLocks noChangeArrowheads="1"/>
          </p:cNvSpPr>
          <p:nvPr/>
        </p:nvSpPr>
        <p:spPr bwMode="auto">
          <a:xfrm>
            <a:off x="6048375" y="3562350"/>
            <a:ext cx="1800225" cy="760475"/>
          </a:xfrm>
          <a:prstGeom prst="rect">
            <a:avLst/>
          </a:prstGeom>
          <a:noFill/>
          <a:ln w="9525">
            <a:noFill/>
            <a:miter lim="800000"/>
            <a:headEnd/>
            <a:tailEnd/>
          </a:ln>
        </p:spPr>
        <p:txBody>
          <a:bodyPr wrap="square" lIns="18000" tIns="10800" rIns="18000" bIns="10800">
            <a:spAutoFit/>
          </a:bodyPr>
          <a:lstStyle/>
          <a:p>
            <a:pPr algn="ctr" eaLnBrk="0" hangingPunct="0">
              <a:spcBef>
                <a:spcPct val="50000"/>
              </a:spcBef>
            </a:pPr>
            <a:r>
              <a:rPr lang="en-US" sz="2400" b="0" dirty="0" err="1">
                <a:latin typeface="Times New Roman" pitchFamily="18" charset="0"/>
              </a:rPr>
              <a:t>Nước</a:t>
            </a:r>
            <a:r>
              <a:rPr lang="en-US" sz="2400" b="0" dirty="0">
                <a:latin typeface="Times New Roman" pitchFamily="18" charset="0"/>
              </a:rPr>
              <a:t> </a:t>
            </a:r>
            <a:r>
              <a:rPr lang="en-US" sz="2400" b="0" dirty="0" err="1">
                <a:latin typeface="Times New Roman" pitchFamily="18" charset="0"/>
              </a:rPr>
              <a:t>làm</a:t>
            </a:r>
            <a:r>
              <a:rPr lang="en-US" sz="2400" b="0" dirty="0">
                <a:latin typeface="Times New Roman" pitchFamily="18" charset="0"/>
              </a:rPr>
              <a:t> </a:t>
            </a:r>
            <a:r>
              <a:rPr lang="en-US" sz="2400" b="0" dirty="0" err="1">
                <a:latin typeface="Times New Roman" pitchFamily="18" charset="0"/>
              </a:rPr>
              <a:t>nguôị</a:t>
            </a:r>
            <a:endParaRPr lang="en-US" sz="2400" b="0" dirty="0">
              <a:latin typeface="Times New Roman" pitchFamily="18" charset="0"/>
            </a:endParaRPr>
          </a:p>
        </p:txBody>
      </p:sp>
      <p:sp>
        <p:nvSpPr>
          <p:cNvPr id="12328" name="Text Box 78"/>
          <p:cNvSpPr txBox="1">
            <a:spLocks noChangeArrowheads="1"/>
          </p:cNvSpPr>
          <p:nvPr/>
        </p:nvSpPr>
        <p:spPr bwMode="auto">
          <a:xfrm>
            <a:off x="3930650" y="3376613"/>
            <a:ext cx="288925" cy="400110"/>
          </a:xfrm>
          <a:prstGeom prst="rect">
            <a:avLst/>
          </a:prstGeom>
          <a:noFill/>
          <a:ln w="9525">
            <a:noFill/>
            <a:miter lim="800000"/>
            <a:headEnd/>
            <a:tailEnd/>
          </a:ln>
        </p:spPr>
        <p:txBody>
          <a:bodyPr>
            <a:spAutoFit/>
          </a:bodyPr>
          <a:lstStyle/>
          <a:p>
            <a:pPr eaLnBrk="0" hangingPunct="0">
              <a:spcBef>
                <a:spcPct val="50000"/>
              </a:spcBef>
            </a:pPr>
            <a:r>
              <a:rPr lang="en-US" sz="2000" b="0" dirty="0">
                <a:latin typeface="Tahoma" pitchFamily="34" charset="0"/>
              </a:rPr>
              <a:t>A</a:t>
            </a:r>
          </a:p>
        </p:txBody>
      </p:sp>
      <p:sp useBgFill="1">
        <p:nvSpPr>
          <p:cNvPr id="12329" name="Rectangle 79"/>
          <p:cNvSpPr>
            <a:spLocks noChangeArrowheads="1"/>
          </p:cNvSpPr>
          <p:nvPr/>
        </p:nvSpPr>
        <p:spPr bwMode="auto">
          <a:xfrm>
            <a:off x="3232150" y="3721100"/>
            <a:ext cx="107950" cy="252413"/>
          </a:xfrm>
          <a:prstGeom prst="rect">
            <a:avLst/>
          </a:prstGeom>
          <a:ln w="9525">
            <a:noFill/>
            <a:miter lim="800000"/>
            <a:headEnd/>
            <a:tailEnd/>
          </a:ln>
        </p:spPr>
        <p:txBody>
          <a:bodyPr wrap="none" anchor="ctr"/>
          <a:lstStyle/>
          <a:p>
            <a:endParaRPr lang="en-US"/>
          </a:p>
        </p:txBody>
      </p:sp>
      <p:sp>
        <p:nvSpPr>
          <p:cNvPr id="12330" name="Arc 80"/>
          <p:cNvSpPr>
            <a:spLocks/>
          </p:cNvSpPr>
          <p:nvPr/>
        </p:nvSpPr>
        <p:spPr bwMode="auto">
          <a:xfrm flipH="1">
            <a:off x="3289300" y="3757613"/>
            <a:ext cx="100013" cy="195262"/>
          </a:xfrm>
          <a:custGeom>
            <a:avLst/>
            <a:gdLst>
              <a:gd name="T0" fmla="*/ 63731 w 21600"/>
              <a:gd name="T1" fmla="*/ 0 h 33311"/>
              <a:gd name="T2" fmla="*/ 63629 w 21600"/>
              <a:gd name="T3" fmla="*/ 195262 h 33311"/>
              <a:gd name="T4" fmla="*/ 0 w 21600"/>
              <a:gd name="T5" fmla="*/ 97575 h 33311"/>
              <a:gd name="T6" fmla="*/ 0 60000 65536"/>
              <a:gd name="T7" fmla="*/ 0 60000 65536"/>
              <a:gd name="T8" fmla="*/ 0 60000 65536"/>
              <a:gd name="T9" fmla="*/ 0 w 21600"/>
              <a:gd name="T10" fmla="*/ 0 h 33311"/>
              <a:gd name="T11" fmla="*/ 21600 w 21600"/>
              <a:gd name="T12" fmla="*/ 33311 h 33311"/>
            </a:gdLst>
            <a:ahLst/>
            <a:cxnLst>
              <a:cxn ang="T6">
                <a:pos x="T0" y="T1"/>
              </a:cxn>
              <a:cxn ang="T7">
                <a:pos x="T2" y="T3"/>
              </a:cxn>
              <a:cxn ang="T8">
                <a:pos x="T4" y="T5"/>
              </a:cxn>
            </a:cxnLst>
            <a:rect l="T9" t="T10" r="T11" b="T12"/>
            <a:pathLst>
              <a:path w="21600" h="33311" fill="none" extrusionOk="0">
                <a:moveTo>
                  <a:pt x="13764" y="-1"/>
                </a:moveTo>
                <a:cubicBezTo>
                  <a:pt x="18726" y="4103"/>
                  <a:pt x="21600" y="10206"/>
                  <a:pt x="21600" y="16646"/>
                </a:cubicBezTo>
                <a:cubicBezTo>
                  <a:pt x="21600" y="23095"/>
                  <a:pt x="18717" y="29207"/>
                  <a:pt x="13741" y="33310"/>
                </a:cubicBezTo>
              </a:path>
              <a:path w="21600" h="33311" stroke="0" extrusionOk="0">
                <a:moveTo>
                  <a:pt x="13764" y="-1"/>
                </a:moveTo>
                <a:cubicBezTo>
                  <a:pt x="18726" y="4103"/>
                  <a:pt x="21600" y="10206"/>
                  <a:pt x="21600" y="16646"/>
                </a:cubicBezTo>
                <a:cubicBezTo>
                  <a:pt x="21600" y="23095"/>
                  <a:pt x="18717" y="29207"/>
                  <a:pt x="13741" y="33310"/>
                </a:cubicBezTo>
                <a:lnTo>
                  <a:pt x="0" y="16646"/>
                </a:lnTo>
                <a:close/>
              </a:path>
            </a:pathLst>
          </a:custGeom>
          <a:noFill/>
          <a:ln w="28575">
            <a:solidFill>
              <a:schemeClr val="tx1"/>
            </a:solidFill>
            <a:round/>
            <a:headEnd/>
            <a:tailEnd/>
          </a:ln>
        </p:spPr>
        <p:txBody>
          <a:bodyPr wrap="none" anchor="ctr"/>
          <a:lstStyle/>
          <a:p>
            <a:endParaRPr lang="en-US"/>
          </a:p>
        </p:txBody>
      </p:sp>
      <p:grpSp>
        <p:nvGrpSpPr>
          <p:cNvPr id="7" name="Group 81"/>
          <p:cNvGrpSpPr>
            <a:grpSpLocks/>
          </p:cNvGrpSpPr>
          <p:nvPr/>
        </p:nvGrpSpPr>
        <p:grpSpPr bwMode="auto">
          <a:xfrm flipH="1">
            <a:off x="2362200" y="3733800"/>
            <a:ext cx="936625" cy="252413"/>
            <a:chOff x="1088" y="2273"/>
            <a:chExt cx="590" cy="159"/>
          </a:xfrm>
        </p:grpSpPr>
        <p:sp>
          <p:nvSpPr>
            <p:cNvPr id="12384" name="Line 82"/>
            <p:cNvSpPr>
              <a:spLocks noChangeShapeType="1"/>
            </p:cNvSpPr>
            <p:nvPr/>
          </p:nvSpPr>
          <p:spPr bwMode="auto">
            <a:xfrm>
              <a:off x="1088" y="2273"/>
              <a:ext cx="544" cy="0"/>
            </a:xfrm>
            <a:prstGeom prst="line">
              <a:avLst/>
            </a:prstGeom>
            <a:noFill/>
            <a:ln w="28575">
              <a:solidFill>
                <a:schemeClr val="tx1"/>
              </a:solidFill>
              <a:round/>
              <a:headEnd/>
              <a:tailEnd/>
            </a:ln>
          </p:spPr>
          <p:txBody>
            <a:bodyPr/>
            <a:lstStyle/>
            <a:p>
              <a:endParaRPr lang="en-US"/>
            </a:p>
          </p:txBody>
        </p:sp>
        <p:sp>
          <p:nvSpPr>
            <p:cNvPr id="12385" name="Line 83"/>
            <p:cNvSpPr>
              <a:spLocks noChangeShapeType="1"/>
            </p:cNvSpPr>
            <p:nvPr/>
          </p:nvSpPr>
          <p:spPr bwMode="auto">
            <a:xfrm>
              <a:off x="1088" y="2432"/>
              <a:ext cx="544" cy="0"/>
            </a:xfrm>
            <a:prstGeom prst="line">
              <a:avLst/>
            </a:prstGeom>
            <a:noFill/>
            <a:ln w="28575">
              <a:solidFill>
                <a:schemeClr val="tx1"/>
              </a:solidFill>
              <a:round/>
              <a:headEnd/>
              <a:tailEnd/>
            </a:ln>
          </p:spPr>
          <p:txBody>
            <a:bodyPr/>
            <a:lstStyle/>
            <a:p>
              <a:endParaRPr lang="en-US"/>
            </a:p>
          </p:txBody>
        </p:sp>
        <p:sp>
          <p:nvSpPr>
            <p:cNvPr id="12386" name="Arc 84"/>
            <p:cNvSpPr>
              <a:spLocks/>
            </p:cNvSpPr>
            <p:nvPr/>
          </p:nvSpPr>
          <p:spPr bwMode="auto">
            <a:xfrm>
              <a:off x="1587" y="2273"/>
              <a:ext cx="91" cy="159"/>
            </a:xfrm>
            <a:custGeom>
              <a:avLst/>
              <a:gdLst>
                <a:gd name="T0" fmla="*/ 28 w 31405"/>
                <a:gd name="T1" fmla="*/ 0 h 43200"/>
                <a:gd name="T2" fmla="*/ 0 w 31405"/>
                <a:gd name="T3" fmla="*/ 150 h 43200"/>
                <a:gd name="T4" fmla="*/ 28 w 31405"/>
                <a:gd name="T5" fmla="*/ 80 h 43200"/>
                <a:gd name="T6" fmla="*/ 0 60000 65536"/>
                <a:gd name="T7" fmla="*/ 0 60000 65536"/>
                <a:gd name="T8" fmla="*/ 0 60000 65536"/>
                <a:gd name="T9" fmla="*/ 0 w 31405"/>
                <a:gd name="T10" fmla="*/ 0 h 43200"/>
                <a:gd name="T11" fmla="*/ 31405 w 31405"/>
                <a:gd name="T12" fmla="*/ 43200 h 43200"/>
              </a:gdLst>
              <a:ahLst/>
              <a:cxnLst>
                <a:cxn ang="T6">
                  <a:pos x="T0" y="T1"/>
                </a:cxn>
                <a:cxn ang="T7">
                  <a:pos x="T2" y="T3"/>
                </a:cxn>
                <a:cxn ang="T8">
                  <a:pos x="T4" y="T5"/>
                </a:cxn>
              </a:cxnLst>
              <a:rect l="T9" t="T10" r="T11" b="T12"/>
              <a:pathLst>
                <a:path w="31405" h="43200" fill="none" extrusionOk="0">
                  <a:moveTo>
                    <a:pt x="9804" y="0"/>
                  </a:moveTo>
                  <a:cubicBezTo>
                    <a:pt x="21734" y="0"/>
                    <a:pt x="31405" y="9670"/>
                    <a:pt x="31405" y="21600"/>
                  </a:cubicBezTo>
                  <a:cubicBezTo>
                    <a:pt x="31405" y="33529"/>
                    <a:pt x="21734" y="43200"/>
                    <a:pt x="9805" y="43200"/>
                  </a:cubicBezTo>
                  <a:cubicBezTo>
                    <a:pt x="6396" y="43200"/>
                    <a:pt x="3037" y="42393"/>
                    <a:pt x="0" y="40846"/>
                  </a:cubicBezTo>
                </a:path>
                <a:path w="31405" h="43200" stroke="0" extrusionOk="0">
                  <a:moveTo>
                    <a:pt x="9804" y="0"/>
                  </a:moveTo>
                  <a:cubicBezTo>
                    <a:pt x="21734" y="0"/>
                    <a:pt x="31405" y="9670"/>
                    <a:pt x="31405" y="21600"/>
                  </a:cubicBezTo>
                  <a:cubicBezTo>
                    <a:pt x="31405" y="33529"/>
                    <a:pt x="21734" y="43200"/>
                    <a:pt x="9805" y="43200"/>
                  </a:cubicBezTo>
                  <a:cubicBezTo>
                    <a:pt x="6396" y="43200"/>
                    <a:pt x="3037" y="42393"/>
                    <a:pt x="0" y="40846"/>
                  </a:cubicBezTo>
                  <a:lnTo>
                    <a:pt x="9805" y="21600"/>
                  </a:lnTo>
                  <a:close/>
                </a:path>
              </a:pathLst>
            </a:custGeom>
            <a:noFill/>
            <a:ln w="28575">
              <a:solidFill>
                <a:schemeClr val="tx1"/>
              </a:solidFill>
              <a:round/>
              <a:headEnd/>
              <a:tailEnd/>
            </a:ln>
          </p:spPr>
          <p:txBody>
            <a:bodyPr wrap="none" anchor="ctr"/>
            <a:lstStyle/>
            <a:p>
              <a:endParaRPr lang="en-US"/>
            </a:p>
          </p:txBody>
        </p:sp>
      </p:grpSp>
      <p:sp>
        <p:nvSpPr>
          <p:cNvPr id="12332" name="Line 85"/>
          <p:cNvSpPr>
            <a:spLocks noChangeShapeType="1"/>
          </p:cNvSpPr>
          <p:nvPr/>
        </p:nvSpPr>
        <p:spPr bwMode="auto">
          <a:xfrm flipV="1">
            <a:off x="2124075" y="3836988"/>
            <a:ext cx="1152525" cy="7937"/>
          </a:xfrm>
          <a:prstGeom prst="line">
            <a:avLst/>
          </a:prstGeom>
          <a:noFill/>
          <a:ln w="28575">
            <a:solidFill>
              <a:schemeClr val="tx1"/>
            </a:solidFill>
            <a:round/>
            <a:headEnd/>
            <a:tailEnd/>
          </a:ln>
        </p:spPr>
        <p:txBody>
          <a:bodyPr/>
          <a:lstStyle/>
          <a:p>
            <a:endParaRPr lang="en-US"/>
          </a:p>
        </p:txBody>
      </p:sp>
      <p:grpSp>
        <p:nvGrpSpPr>
          <p:cNvPr id="8" name="Group 86"/>
          <p:cNvGrpSpPr>
            <a:grpSpLocks/>
          </p:cNvGrpSpPr>
          <p:nvPr/>
        </p:nvGrpSpPr>
        <p:grpSpPr bwMode="auto">
          <a:xfrm>
            <a:off x="3959225" y="3714750"/>
            <a:ext cx="1836738" cy="287338"/>
            <a:chOff x="1497" y="2976"/>
            <a:chExt cx="1088" cy="182"/>
          </a:xfrm>
        </p:grpSpPr>
        <p:sp>
          <p:nvSpPr>
            <p:cNvPr id="12382" name="AutoShape 87" descr="Light upward diagonal"/>
            <p:cNvSpPr>
              <a:spLocks noChangeArrowheads="1"/>
            </p:cNvSpPr>
            <p:nvPr/>
          </p:nvSpPr>
          <p:spPr bwMode="auto">
            <a:xfrm flipH="1" flipV="1">
              <a:off x="1497" y="2976"/>
              <a:ext cx="204" cy="182"/>
            </a:xfrm>
            <a:prstGeom prst="rtTriangle">
              <a:avLst/>
            </a:prstGeom>
            <a:pattFill prst="ltUpDiag">
              <a:fgClr>
                <a:schemeClr val="accent2"/>
              </a:fgClr>
              <a:bgClr>
                <a:schemeClr val="bg1"/>
              </a:bgClr>
            </a:pattFill>
            <a:ln w="9525">
              <a:pattFill prst="ltUpDiag">
                <a:fgClr>
                  <a:srgbClr val="000000"/>
                </a:fgClr>
                <a:bgClr>
                  <a:srgbClr val="FFFFFF"/>
                </a:bgClr>
              </a:pattFill>
              <a:miter lim="800000"/>
              <a:headEnd/>
              <a:tailEnd/>
            </a:ln>
          </p:spPr>
          <p:txBody>
            <a:bodyPr wrap="none" anchor="ctr"/>
            <a:lstStyle/>
            <a:p>
              <a:endParaRPr lang="en-US"/>
            </a:p>
          </p:txBody>
        </p:sp>
        <p:sp>
          <p:nvSpPr>
            <p:cNvPr id="12383" name="Rectangle 88"/>
            <p:cNvSpPr>
              <a:spLocks noChangeArrowheads="1"/>
            </p:cNvSpPr>
            <p:nvPr/>
          </p:nvSpPr>
          <p:spPr bwMode="auto">
            <a:xfrm>
              <a:off x="1701" y="3031"/>
              <a:ext cx="884" cy="45"/>
            </a:xfrm>
            <a:prstGeom prst="rect">
              <a:avLst/>
            </a:prstGeom>
            <a:solidFill>
              <a:schemeClr val="accent1"/>
            </a:solidFill>
            <a:ln w="9525">
              <a:solidFill>
                <a:schemeClr val="tx1"/>
              </a:solidFill>
              <a:miter lim="800000"/>
              <a:headEnd/>
              <a:tailEnd/>
            </a:ln>
          </p:spPr>
          <p:txBody>
            <a:bodyPr wrap="none" anchor="ctr"/>
            <a:lstStyle/>
            <a:p>
              <a:endParaRPr lang="en-US"/>
            </a:p>
          </p:txBody>
        </p:sp>
      </p:grpSp>
      <p:sp>
        <p:nvSpPr>
          <p:cNvPr id="12334" name="Line 89"/>
          <p:cNvSpPr>
            <a:spLocks noChangeShapeType="1"/>
          </p:cNvSpPr>
          <p:nvPr/>
        </p:nvSpPr>
        <p:spPr bwMode="auto">
          <a:xfrm flipV="1">
            <a:off x="2124075" y="2886075"/>
            <a:ext cx="0" cy="958850"/>
          </a:xfrm>
          <a:prstGeom prst="line">
            <a:avLst/>
          </a:prstGeom>
          <a:noFill/>
          <a:ln w="28575">
            <a:solidFill>
              <a:schemeClr val="tx1"/>
            </a:solidFill>
            <a:round/>
            <a:headEnd/>
            <a:tailEnd/>
          </a:ln>
        </p:spPr>
        <p:txBody>
          <a:bodyPr/>
          <a:lstStyle/>
          <a:p>
            <a:endParaRPr lang="en-US"/>
          </a:p>
        </p:txBody>
      </p:sp>
      <p:grpSp>
        <p:nvGrpSpPr>
          <p:cNvPr id="9" name="Group 90"/>
          <p:cNvGrpSpPr>
            <a:grpSpLocks/>
          </p:cNvGrpSpPr>
          <p:nvPr/>
        </p:nvGrpSpPr>
        <p:grpSpPr bwMode="auto">
          <a:xfrm rot="5400000">
            <a:off x="3340100" y="3787775"/>
            <a:ext cx="288925" cy="142875"/>
            <a:chOff x="1202" y="2115"/>
            <a:chExt cx="635" cy="408"/>
          </a:xfrm>
        </p:grpSpPr>
        <p:grpSp>
          <p:nvGrpSpPr>
            <p:cNvPr id="10" name="Group 91"/>
            <p:cNvGrpSpPr>
              <a:grpSpLocks/>
            </p:cNvGrpSpPr>
            <p:nvPr/>
          </p:nvGrpSpPr>
          <p:grpSpPr bwMode="auto">
            <a:xfrm>
              <a:off x="1224" y="2115"/>
              <a:ext cx="590" cy="408"/>
              <a:chOff x="1224" y="1779"/>
              <a:chExt cx="817" cy="767"/>
            </a:xfrm>
          </p:grpSpPr>
          <p:sp>
            <p:nvSpPr>
              <p:cNvPr id="12378" name="Oval 92"/>
              <p:cNvSpPr>
                <a:spLocks noChangeArrowheads="1"/>
              </p:cNvSpPr>
              <p:nvPr/>
            </p:nvSpPr>
            <p:spPr bwMode="auto">
              <a:xfrm>
                <a:off x="1224" y="1911"/>
                <a:ext cx="363" cy="635"/>
              </a:xfrm>
              <a:prstGeom prst="ellipse">
                <a:avLst/>
              </a:prstGeom>
              <a:noFill/>
              <a:ln w="28575">
                <a:solidFill>
                  <a:srgbClr val="FF33CC"/>
                </a:solidFill>
                <a:round/>
                <a:headEnd/>
                <a:tailEnd/>
              </a:ln>
            </p:spPr>
            <p:txBody>
              <a:bodyPr wrap="none" anchor="ctr"/>
              <a:lstStyle/>
              <a:p>
                <a:endParaRPr lang="en-US"/>
              </a:p>
            </p:txBody>
          </p:sp>
          <p:sp>
            <p:nvSpPr>
              <p:cNvPr id="12379" name="Oval 93"/>
              <p:cNvSpPr>
                <a:spLocks noChangeArrowheads="1"/>
              </p:cNvSpPr>
              <p:nvPr/>
            </p:nvSpPr>
            <p:spPr bwMode="auto">
              <a:xfrm>
                <a:off x="1678" y="1911"/>
                <a:ext cx="363" cy="635"/>
              </a:xfrm>
              <a:prstGeom prst="ellipse">
                <a:avLst/>
              </a:prstGeom>
              <a:noFill/>
              <a:ln w="28575">
                <a:solidFill>
                  <a:srgbClr val="FF33CC"/>
                </a:solidFill>
                <a:round/>
                <a:headEnd/>
                <a:tailEnd/>
              </a:ln>
            </p:spPr>
            <p:txBody>
              <a:bodyPr wrap="none" anchor="ctr"/>
              <a:lstStyle/>
              <a:p>
                <a:endParaRPr lang="en-US"/>
              </a:p>
            </p:txBody>
          </p:sp>
          <p:sp>
            <p:nvSpPr>
              <p:cNvPr id="12380" name="Oval 94"/>
              <p:cNvSpPr>
                <a:spLocks noChangeArrowheads="1"/>
              </p:cNvSpPr>
              <p:nvPr/>
            </p:nvSpPr>
            <p:spPr bwMode="auto">
              <a:xfrm>
                <a:off x="1450" y="1911"/>
                <a:ext cx="363" cy="635"/>
              </a:xfrm>
              <a:prstGeom prst="ellipse">
                <a:avLst/>
              </a:prstGeom>
              <a:noFill/>
              <a:ln w="28575">
                <a:solidFill>
                  <a:srgbClr val="FF33CC"/>
                </a:solidFill>
                <a:round/>
                <a:headEnd/>
                <a:tailEnd/>
              </a:ln>
            </p:spPr>
            <p:txBody>
              <a:bodyPr wrap="none" anchor="ctr"/>
              <a:lstStyle/>
              <a:p>
                <a:endParaRPr lang="en-US"/>
              </a:p>
            </p:txBody>
          </p:sp>
          <p:sp useBgFill="1">
            <p:nvSpPr>
              <p:cNvPr id="12381" name="Rectangle 95"/>
              <p:cNvSpPr>
                <a:spLocks noChangeArrowheads="1"/>
              </p:cNvSpPr>
              <p:nvPr/>
            </p:nvSpPr>
            <p:spPr bwMode="auto">
              <a:xfrm>
                <a:off x="1247" y="1779"/>
                <a:ext cx="771" cy="204"/>
              </a:xfrm>
              <a:prstGeom prst="rect">
                <a:avLst/>
              </a:prstGeom>
              <a:ln w="28575">
                <a:solidFill>
                  <a:srgbClr val="FF33CC"/>
                </a:solidFill>
                <a:miter lim="800000"/>
                <a:headEnd/>
                <a:tailEnd/>
              </a:ln>
            </p:spPr>
            <p:txBody>
              <a:bodyPr wrap="none" anchor="ctr"/>
              <a:lstStyle/>
              <a:p>
                <a:endParaRPr lang="en-US"/>
              </a:p>
            </p:txBody>
          </p:sp>
        </p:grpSp>
        <p:sp useBgFill="1">
          <p:nvSpPr>
            <p:cNvPr id="12374" name="Rectangle 96"/>
            <p:cNvSpPr>
              <a:spLocks noChangeArrowheads="1"/>
            </p:cNvSpPr>
            <p:nvPr/>
          </p:nvSpPr>
          <p:spPr bwMode="auto">
            <a:xfrm>
              <a:off x="1746" y="2160"/>
              <a:ext cx="91" cy="181"/>
            </a:xfrm>
            <a:prstGeom prst="rect">
              <a:avLst/>
            </a:prstGeom>
            <a:ln w="28575">
              <a:solidFill>
                <a:srgbClr val="FF33CC"/>
              </a:solidFill>
              <a:miter lim="800000"/>
              <a:headEnd/>
              <a:tailEnd/>
            </a:ln>
          </p:spPr>
          <p:txBody>
            <a:bodyPr wrap="none" anchor="ctr"/>
            <a:lstStyle/>
            <a:p>
              <a:endParaRPr lang="en-US"/>
            </a:p>
          </p:txBody>
        </p:sp>
        <p:sp useBgFill="1">
          <p:nvSpPr>
            <p:cNvPr id="12375" name="Rectangle 97"/>
            <p:cNvSpPr>
              <a:spLocks noChangeArrowheads="1"/>
            </p:cNvSpPr>
            <p:nvPr/>
          </p:nvSpPr>
          <p:spPr bwMode="auto">
            <a:xfrm>
              <a:off x="1202" y="2165"/>
              <a:ext cx="91" cy="181"/>
            </a:xfrm>
            <a:prstGeom prst="rect">
              <a:avLst/>
            </a:prstGeom>
            <a:ln w="28575">
              <a:solidFill>
                <a:srgbClr val="FF33CC"/>
              </a:solidFill>
              <a:miter lim="800000"/>
              <a:headEnd/>
              <a:tailEnd/>
            </a:ln>
          </p:spPr>
          <p:txBody>
            <a:bodyPr wrap="none" anchor="ctr"/>
            <a:lstStyle/>
            <a:p>
              <a:endParaRPr lang="en-US"/>
            </a:p>
          </p:txBody>
        </p:sp>
        <p:sp>
          <p:nvSpPr>
            <p:cNvPr id="12376" name="Line 98"/>
            <p:cNvSpPr>
              <a:spLocks noChangeShapeType="1"/>
            </p:cNvSpPr>
            <p:nvPr/>
          </p:nvSpPr>
          <p:spPr bwMode="auto">
            <a:xfrm flipV="1">
              <a:off x="1224" y="2182"/>
              <a:ext cx="0" cy="158"/>
            </a:xfrm>
            <a:prstGeom prst="line">
              <a:avLst/>
            </a:prstGeom>
            <a:noFill/>
            <a:ln w="28575">
              <a:solidFill>
                <a:srgbClr val="FF33CC"/>
              </a:solidFill>
              <a:round/>
              <a:headEnd/>
              <a:tailEnd/>
            </a:ln>
          </p:spPr>
          <p:txBody>
            <a:bodyPr/>
            <a:lstStyle/>
            <a:p>
              <a:endParaRPr lang="en-US"/>
            </a:p>
          </p:txBody>
        </p:sp>
        <p:sp>
          <p:nvSpPr>
            <p:cNvPr id="12377" name="Line 99"/>
            <p:cNvSpPr>
              <a:spLocks noChangeShapeType="1"/>
            </p:cNvSpPr>
            <p:nvPr/>
          </p:nvSpPr>
          <p:spPr bwMode="auto">
            <a:xfrm flipV="1">
              <a:off x="1814" y="2182"/>
              <a:ext cx="0" cy="158"/>
            </a:xfrm>
            <a:prstGeom prst="line">
              <a:avLst/>
            </a:prstGeom>
            <a:noFill/>
            <a:ln w="28575">
              <a:solidFill>
                <a:srgbClr val="FF33CC"/>
              </a:solidFill>
              <a:round/>
              <a:headEnd/>
              <a:tailEnd/>
            </a:ln>
          </p:spPr>
          <p:txBody>
            <a:bodyPr/>
            <a:lstStyle/>
            <a:p>
              <a:endParaRPr lang="en-US"/>
            </a:p>
          </p:txBody>
        </p:sp>
      </p:grpSp>
      <p:sp>
        <p:nvSpPr>
          <p:cNvPr id="12336" name="Line 100"/>
          <p:cNvSpPr>
            <a:spLocks noChangeShapeType="1"/>
          </p:cNvSpPr>
          <p:nvPr/>
        </p:nvSpPr>
        <p:spPr bwMode="auto">
          <a:xfrm>
            <a:off x="3419475" y="2670175"/>
            <a:ext cx="1152525" cy="0"/>
          </a:xfrm>
          <a:prstGeom prst="line">
            <a:avLst/>
          </a:prstGeom>
          <a:noFill/>
          <a:ln w="9525">
            <a:solidFill>
              <a:schemeClr val="tx1"/>
            </a:solidFill>
            <a:round/>
            <a:headEnd/>
            <a:tailEnd/>
          </a:ln>
        </p:spPr>
        <p:txBody>
          <a:bodyPr/>
          <a:lstStyle/>
          <a:p>
            <a:endParaRPr lang="en-US"/>
          </a:p>
        </p:txBody>
      </p:sp>
      <p:sp>
        <p:nvSpPr>
          <p:cNvPr id="12337" name="Line 101"/>
          <p:cNvSpPr>
            <a:spLocks noChangeShapeType="1"/>
          </p:cNvSpPr>
          <p:nvPr/>
        </p:nvSpPr>
        <p:spPr bwMode="auto">
          <a:xfrm>
            <a:off x="3419475" y="2706688"/>
            <a:ext cx="1152525" cy="0"/>
          </a:xfrm>
          <a:prstGeom prst="line">
            <a:avLst/>
          </a:prstGeom>
          <a:noFill/>
          <a:ln w="9525">
            <a:solidFill>
              <a:schemeClr val="tx1"/>
            </a:solidFill>
            <a:round/>
            <a:headEnd/>
            <a:tailEnd/>
          </a:ln>
        </p:spPr>
        <p:txBody>
          <a:bodyPr/>
          <a:lstStyle/>
          <a:p>
            <a:endParaRPr lang="en-US"/>
          </a:p>
        </p:txBody>
      </p:sp>
      <p:sp>
        <p:nvSpPr>
          <p:cNvPr id="12338" name="Line 102"/>
          <p:cNvSpPr>
            <a:spLocks noChangeShapeType="1"/>
          </p:cNvSpPr>
          <p:nvPr/>
        </p:nvSpPr>
        <p:spPr bwMode="auto">
          <a:xfrm>
            <a:off x="3248025" y="2433638"/>
            <a:ext cx="207963" cy="0"/>
          </a:xfrm>
          <a:prstGeom prst="line">
            <a:avLst/>
          </a:prstGeom>
          <a:noFill/>
          <a:ln w="28575">
            <a:solidFill>
              <a:schemeClr val="tx1"/>
            </a:solidFill>
            <a:round/>
            <a:headEnd/>
            <a:tailEnd/>
          </a:ln>
        </p:spPr>
        <p:txBody>
          <a:bodyPr/>
          <a:lstStyle/>
          <a:p>
            <a:endParaRPr lang="en-US"/>
          </a:p>
        </p:txBody>
      </p:sp>
      <p:sp>
        <p:nvSpPr>
          <p:cNvPr id="12339" name="Line 103"/>
          <p:cNvSpPr>
            <a:spLocks noChangeShapeType="1"/>
          </p:cNvSpPr>
          <p:nvPr/>
        </p:nvSpPr>
        <p:spPr bwMode="auto">
          <a:xfrm flipV="1">
            <a:off x="3527425" y="3498850"/>
            <a:ext cx="0" cy="215900"/>
          </a:xfrm>
          <a:prstGeom prst="line">
            <a:avLst/>
          </a:prstGeom>
          <a:noFill/>
          <a:ln w="28575">
            <a:solidFill>
              <a:schemeClr val="tx1"/>
            </a:solidFill>
            <a:round/>
            <a:headEnd/>
            <a:tailEnd/>
          </a:ln>
        </p:spPr>
        <p:txBody>
          <a:bodyPr/>
          <a:lstStyle/>
          <a:p>
            <a:endParaRPr lang="en-US"/>
          </a:p>
        </p:txBody>
      </p:sp>
      <p:sp>
        <p:nvSpPr>
          <p:cNvPr id="12340" name="Line 104"/>
          <p:cNvSpPr>
            <a:spLocks noChangeShapeType="1"/>
          </p:cNvSpPr>
          <p:nvPr/>
        </p:nvSpPr>
        <p:spPr bwMode="auto">
          <a:xfrm flipV="1">
            <a:off x="3527425" y="3995738"/>
            <a:ext cx="0" cy="215900"/>
          </a:xfrm>
          <a:prstGeom prst="line">
            <a:avLst/>
          </a:prstGeom>
          <a:noFill/>
          <a:ln w="28575">
            <a:solidFill>
              <a:schemeClr val="tx1"/>
            </a:solidFill>
            <a:round/>
            <a:headEnd/>
            <a:tailEnd/>
          </a:ln>
        </p:spPr>
        <p:txBody>
          <a:bodyPr/>
          <a:lstStyle/>
          <a:p>
            <a:endParaRPr lang="en-US"/>
          </a:p>
        </p:txBody>
      </p:sp>
      <p:sp>
        <p:nvSpPr>
          <p:cNvPr id="12341" name="Line 105"/>
          <p:cNvSpPr>
            <a:spLocks noChangeShapeType="1"/>
          </p:cNvSpPr>
          <p:nvPr/>
        </p:nvSpPr>
        <p:spPr bwMode="auto">
          <a:xfrm flipH="1">
            <a:off x="2916238" y="3498850"/>
            <a:ext cx="611187" cy="0"/>
          </a:xfrm>
          <a:prstGeom prst="line">
            <a:avLst/>
          </a:prstGeom>
          <a:noFill/>
          <a:ln w="28575">
            <a:solidFill>
              <a:schemeClr val="tx1"/>
            </a:solidFill>
            <a:round/>
            <a:headEnd/>
            <a:tailEnd type="triangle" w="med" len="med"/>
          </a:ln>
        </p:spPr>
        <p:txBody>
          <a:bodyPr/>
          <a:lstStyle/>
          <a:p>
            <a:endParaRPr lang="en-US"/>
          </a:p>
        </p:txBody>
      </p:sp>
      <p:sp>
        <p:nvSpPr>
          <p:cNvPr id="12342" name="Text Box 106"/>
          <p:cNvSpPr txBox="1">
            <a:spLocks noChangeArrowheads="1"/>
          </p:cNvSpPr>
          <p:nvPr/>
        </p:nvSpPr>
        <p:spPr bwMode="auto">
          <a:xfrm>
            <a:off x="2667000" y="3276600"/>
            <a:ext cx="288925" cy="366713"/>
          </a:xfrm>
          <a:prstGeom prst="rect">
            <a:avLst/>
          </a:prstGeom>
          <a:noFill/>
          <a:ln w="9525">
            <a:noFill/>
            <a:miter lim="800000"/>
            <a:headEnd/>
            <a:tailEnd/>
          </a:ln>
        </p:spPr>
        <p:txBody>
          <a:bodyPr>
            <a:spAutoFit/>
          </a:bodyPr>
          <a:lstStyle/>
          <a:p>
            <a:pPr eaLnBrk="0" hangingPunct="0">
              <a:spcBef>
                <a:spcPct val="50000"/>
              </a:spcBef>
            </a:pPr>
            <a:r>
              <a:rPr lang="en-US" b="0" dirty="0">
                <a:latin typeface="Tahoma" pitchFamily="34" charset="0"/>
              </a:rPr>
              <a:t>F</a:t>
            </a:r>
          </a:p>
        </p:txBody>
      </p:sp>
      <p:sp>
        <p:nvSpPr>
          <p:cNvPr id="12343" name="Line 107"/>
          <p:cNvSpPr>
            <a:spLocks noChangeShapeType="1"/>
          </p:cNvSpPr>
          <p:nvPr/>
        </p:nvSpPr>
        <p:spPr bwMode="auto">
          <a:xfrm flipH="1">
            <a:off x="2916238" y="4211638"/>
            <a:ext cx="611187" cy="0"/>
          </a:xfrm>
          <a:prstGeom prst="line">
            <a:avLst/>
          </a:prstGeom>
          <a:noFill/>
          <a:ln w="28575">
            <a:solidFill>
              <a:schemeClr val="tx1"/>
            </a:solidFill>
            <a:round/>
            <a:headEnd/>
            <a:tailEnd type="triangle" w="med" len="med"/>
          </a:ln>
        </p:spPr>
        <p:txBody>
          <a:bodyPr/>
          <a:lstStyle/>
          <a:p>
            <a:endParaRPr lang="en-US"/>
          </a:p>
        </p:txBody>
      </p:sp>
      <p:sp>
        <p:nvSpPr>
          <p:cNvPr id="12344" name="Text Box 108"/>
          <p:cNvSpPr txBox="1">
            <a:spLocks noChangeArrowheads="1"/>
          </p:cNvSpPr>
          <p:nvPr/>
        </p:nvSpPr>
        <p:spPr bwMode="auto">
          <a:xfrm>
            <a:off x="2667000" y="4114800"/>
            <a:ext cx="652463" cy="584775"/>
          </a:xfrm>
          <a:prstGeom prst="rect">
            <a:avLst/>
          </a:prstGeom>
          <a:noFill/>
          <a:ln w="9525">
            <a:noFill/>
            <a:miter lim="800000"/>
            <a:headEnd/>
            <a:tailEnd/>
          </a:ln>
        </p:spPr>
        <p:txBody>
          <a:bodyPr wrap="square">
            <a:spAutoFit/>
          </a:bodyPr>
          <a:lstStyle/>
          <a:p>
            <a:pPr eaLnBrk="0" hangingPunct="0">
              <a:spcBef>
                <a:spcPct val="50000"/>
              </a:spcBef>
            </a:pPr>
            <a:r>
              <a:rPr lang="en-US" b="0" dirty="0">
                <a:latin typeface="Tahoma" pitchFamily="34" charset="0"/>
              </a:rPr>
              <a:t>F’</a:t>
            </a:r>
          </a:p>
        </p:txBody>
      </p:sp>
      <p:sp>
        <p:nvSpPr>
          <p:cNvPr id="133229" name="Oval 109"/>
          <p:cNvSpPr>
            <a:spLocks noChangeArrowheads="1"/>
          </p:cNvSpPr>
          <p:nvPr/>
        </p:nvSpPr>
        <p:spPr bwMode="auto">
          <a:xfrm>
            <a:off x="3529013" y="3808413"/>
            <a:ext cx="36512" cy="36512"/>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133230" name="Oval 110"/>
          <p:cNvSpPr>
            <a:spLocks noChangeArrowheads="1"/>
          </p:cNvSpPr>
          <p:nvPr/>
        </p:nvSpPr>
        <p:spPr bwMode="auto">
          <a:xfrm>
            <a:off x="3600450" y="3736975"/>
            <a:ext cx="36513" cy="36513"/>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133231" name="Oval 111"/>
          <p:cNvSpPr>
            <a:spLocks noChangeArrowheads="1"/>
          </p:cNvSpPr>
          <p:nvPr/>
        </p:nvSpPr>
        <p:spPr bwMode="auto">
          <a:xfrm>
            <a:off x="3600450" y="3844925"/>
            <a:ext cx="36513" cy="36513"/>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133232" name="Oval 112"/>
          <p:cNvSpPr>
            <a:spLocks noChangeArrowheads="1"/>
          </p:cNvSpPr>
          <p:nvPr/>
        </p:nvSpPr>
        <p:spPr bwMode="auto">
          <a:xfrm>
            <a:off x="3600450" y="3952875"/>
            <a:ext cx="36513" cy="36513"/>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133233" name="Line 113"/>
          <p:cNvSpPr>
            <a:spLocks noChangeShapeType="1"/>
          </p:cNvSpPr>
          <p:nvPr/>
        </p:nvSpPr>
        <p:spPr bwMode="auto">
          <a:xfrm flipH="1">
            <a:off x="3470275" y="3851275"/>
            <a:ext cx="647700" cy="720725"/>
          </a:xfrm>
          <a:prstGeom prst="line">
            <a:avLst/>
          </a:prstGeom>
          <a:noFill/>
          <a:ln w="9525">
            <a:solidFill>
              <a:schemeClr val="tx1"/>
            </a:solidFill>
            <a:round/>
            <a:headEnd/>
            <a:tailEnd type="triangle" w="med" len="med"/>
          </a:ln>
        </p:spPr>
        <p:txBody>
          <a:bodyPr/>
          <a:lstStyle/>
          <a:p>
            <a:endParaRPr lang="en-US"/>
          </a:p>
        </p:txBody>
      </p:sp>
      <p:sp>
        <p:nvSpPr>
          <p:cNvPr id="133234" name="Line 114"/>
          <p:cNvSpPr>
            <a:spLocks noChangeShapeType="1"/>
          </p:cNvSpPr>
          <p:nvPr/>
        </p:nvSpPr>
        <p:spPr bwMode="auto">
          <a:xfrm flipH="1">
            <a:off x="3621088" y="3859213"/>
            <a:ext cx="503237" cy="755650"/>
          </a:xfrm>
          <a:prstGeom prst="line">
            <a:avLst/>
          </a:prstGeom>
          <a:noFill/>
          <a:ln w="9525">
            <a:solidFill>
              <a:schemeClr val="tx1"/>
            </a:solidFill>
            <a:round/>
            <a:headEnd/>
            <a:tailEnd type="triangle" w="med" len="med"/>
          </a:ln>
        </p:spPr>
        <p:txBody>
          <a:bodyPr/>
          <a:lstStyle/>
          <a:p>
            <a:endParaRPr lang="en-US"/>
          </a:p>
        </p:txBody>
      </p:sp>
      <p:sp>
        <p:nvSpPr>
          <p:cNvPr id="133235" name="Line 115"/>
          <p:cNvSpPr>
            <a:spLocks noChangeShapeType="1"/>
          </p:cNvSpPr>
          <p:nvPr/>
        </p:nvSpPr>
        <p:spPr bwMode="auto">
          <a:xfrm flipH="1">
            <a:off x="3757613" y="3865563"/>
            <a:ext cx="360362" cy="792162"/>
          </a:xfrm>
          <a:prstGeom prst="line">
            <a:avLst/>
          </a:prstGeom>
          <a:noFill/>
          <a:ln w="9525">
            <a:solidFill>
              <a:schemeClr val="tx1"/>
            </a:solidFill>
            <a:round/>
            <a:headEnd/>
            <a:tailEnd type="triangle" w="med" len="med"/>
          </a:ln>
        </p:spPr>
        <p:txBody>
          <a:bodyPr/>
          <a:lstStyle/>
          <a:p>
            <a:endParaRPr lang="en-US"/>
          </a:p>
        </p:txBody>
      </p:sp>
      <p:sp>
        <p:nvSpPr>
          <p:cNvPr id="133236" name="Line 116"/>
          <p:cNvSpPr>
            <a:spLocks noChangeShapeType="1"/>
          </p:cNvSpPr>
          <p:nvPr/>
        </p:nvSpPr>
        <p:spPr bwMode="auto">
          <a:xfrm flipH="1">
            <a:off x="3887788" y="3851275"/>
            <a:ext cx="231775" cy="871538"/>
          </a:xfrm>
          <a:prstGeom prst="line">
            <a:avLst/>
          </a:prstGeom>
          <a:noFill/>
          <a:ln w="9525">
            <a:solidFill>
              <a:schemeClr val="tx1"/>
            </a:solidFill>
            <a:round/>
            <a:headEnd/>
            <a:tailEnd type="triangle" w="med" len="med"/>
          </a:ln>
        </p:spPr>
        <p:txBody>
          <a:bodyPr/>
          <a:lstStyle/>
          <a:p>
            <a:endParaRPr lang="en-US"/>
          </a:p>
        </p:txBody>
      </p:sp>
      <p:sp>
        <p:nvSpPr>
          <p:cNvPr id="133237" name="Line 117"/>
          <p:cNvSpPr>
            <a:spLocks noChangeShapeType="1"/>
          </p:cNvSpPr>
          <p:nvPr/>
        </p:nvSpPr>
        <p:spPr bwMode="auto">
          <a:xfrm flipH="1">
            <a:off x="4067175" y="3844925"/>
            <a:ext cx="58738" cy="877888"/>
          </a:xfrm>
          <a:prstGeom prst="line">
            <a:avLst/>
          </a:prstGeom>
          <a:noFill/>
          <a:ln w="9525">
            <a:solidFill>
              <a:schemeClr val="tx1"/>
            </a:solidFill>
            <a:round/>
            <a:headEnd/>
            <a:tailEnd type="triangle" w="med" len="med"/>
          </a:ln>
        </p:spPr>
        <p:txBody>
          <a:bodyPr/>
          <a:lstStyle/>
          <a:p>
            <a:endParaRPr lang="en-US"/>
          </a:p>
        </p:txBody>
      </p:sp>
      <p:sp>
        <p:nvSpPr>
          <p:cNvPr id="133238" name="Line 118"/>
          <p:cNvSpPr>
            <a:spLocks noChangeShapeType="1"/>
          </p:cNvSpPr>
          <p:nvPr/>
        </p:nvSpPr>
        <p:spPr bwMode="auto">
          <a:xfrm>
            <a:off x="4133850" y="3865563"/>
            <a:ext cx="77788" cy="857250"/>
          </a:xfrm>
          <a:prstGeom prst="line">
            <a:avLst/>
          </a:prstGeom>
          <a:noFill/>
          <a:ln w="9525">
            <a:solidFill>
              <a:schemeClr val="tx1"/>
            </a:solidFill>
            <a:round/>
            <a:headEnd/>
            <a:tailEnd type="triangle" w="med" len="med"/>
          </a:ln>
        </p:spPr>
        <p:txBody>
          <a:bodyPr/>
          <a:lstStyle/>
          <a:p>
            <a:endParaRPr lang="en-US"/>
          </a:p>
        </p:txBody>
      </p:sp>
      <p:sp>
        <p:nvSpPr>
          <p:cNvPr id="133239" name="Line 119"/>
          <p:cNvSpPr>
            <a:spLocks noChangeShapeType="1"/>
          </p:cNvSpPr>
          <p:nvPr/>
        </p:nvSpPr>
        <p:spPr bwMode="auto">
          <a:xfrm>
            <a:off x="4140200" y="3851275"/>
            <a:ext cx="215900" cy="800100"/>
          </a:xfrm>
          <a:prstGeom prst="line">
            <a:avLst/>
          </a:prstGeom>
          <a:noFill/>
          <a:ln w="9525">
            <a:solidFill>
              <a:schemeClr val="tx1"/>
            </a:solidFill>
            <a:round/>
            <a:headEnd/>
            <a:tailEnd type="triangle" w="med" len="med"/>
          </a:ln>
        </p:spPr>
        <p:txBody>
          <a:bodyPr/>
          <a:lstStyle/>
          <a:p>
            <a:endParaRPr lang="en-US"/>
          </a:p>
        </p:txBody>
      </p:sp>
      <p:sp>
        <p:nvSpPr>
          <p:cNvPr id="133240" name="WordArt 120"/>
          <p:cNvSpPr>
            <a:spLocks noChangeArrowheads="1" noChangeShapeType="1" noTextEdit="1"/>
          </p:cNvSpPr>
          <p:nvPr/>
        </p:nvSpPr>
        <p:spPr bwMode="auto">
          <a:xfrm rot="480284">
            <a:off x="3456549" y="4718207"/>
            <a:ext cx="1038225" cy="468312"/>
          </a:xfrm>
          <a:prstGeom prst="rect">
            <a:avLst/>
          </a:prstGeom>
        </p:spPr>
        <p:txBody>
          <a:bodyPr wrap="none" fromWordArt="1">
            <a:prstTxWarp prst="textCanDown">
              <a:avLst>
                <a:gd name="adj" fmla="val 33333"/>
              </a:avLst>
            </a:prstTxWarp>
          </a:bodyPr>
          <a:lstStyle/>
          <a:p>
            <a:pPr algn="ctr"/>
            <a:r>
              <a:rPr lang="en-US" sz="3600" kern="10" dirty="0">
                <a:ln w="9525">
                  <a:solidFill>
                    <a:srgbClr val="000000"/>
                  </a:solidFill>
                  <a:round/>
                  <a:headEnd/>
                  <a:tailEnd/>
                </a:ln>
                <a:solidFill>
                  <a:srgbClr val="00FF00"/>
                </a:solidFill>
                <a:latin typeface="Times New Roman"/>
                <a:cs typeface="Times New Roman"/>
              </a:rPr>
              <a:t>Tia X</a:t>
            </a:r>
          </a:p>
        </p:txBody>
      </p:sp>
      <p:sp>
        <p:nvSpPr>
          <p:cNvPr id="12357" name="Text Box 121"/>
          <p:cNvSpPr txBox="1">
            <a:spLocks noChangeArrowheads="1"/>
          </p:cNvSpPr>
          <p:nvPr/>
        </p:nvSpPr>
        <p:spPr bwMode="auto">
          <a:xfrm>
            <a:off x="2895600" y="3581400"/>
            <a:ext cx="381000" cy="461665"/>
          </a:xfrm>
          <a:prstGeom prst="rect">
            <a:avLst/>
          </a:prstGeom>
          <a:noFill/>
          <a:ln w="9525">
            <a:noFill/>
            <a:miter lim="800000"/>
            <a:headEnd/>
            <a:tailEnd/>
          </a:ln>
        </p:spPr>
        <p:txBody>
          <a:bodyPr wrap="square">
            <a:spAutoFit/>
          </a:bodyPr>
          <a:lstStyle/>
          <a:p>
            <a:pPr eaLnBrk="0" hangingPunct="0">
              <a:spcBef>
                <a:spcPct val="50000"/>
              </a:spcBef>
            </a:pPr>
            <a:r>
              <a:rPr lang="en-US" sz="2400" b="0" dirty="0">
                <a:latin typeface="Tahoma" pitchFamily="34" charset="0"/>
              </a:rPr>
              <a:t>K</a:t>
            </a:r>
          </a:p>
        </p:txBody>
      </p:sp>
      <p:sp>
        <p:nvSpPr>
          <p:cNvPr id="133242" name="Oval 122"/>
          <p:cNvSpPr>
            <a:spLocks noChangeArrowheads="1"/>
          </p:cNvSpPr>
          <p:nvPr/>
        </p:nvSpPr>
        <p:spPr bwMode="auto">
          <a:xfrm>
            <a:off x="3527425" y="3894138"/>
            <a:ext cx="36513" cy="36512"/>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133243" name="Oval 123"/>
          <p:cNvSpPr>
            <a:spLocks noChangeArrowheads="1"/>
          </p:cNvSpPr>
          <p:nvPr/>
        </p:nvSpPr>
        <p:spPr bwMode="auto">
          <a:xfrm>
            <a:off x="3527425" y="3751263"/>
            <a:ext cx="36513" cy="36512"/>
          </a:xfrm>
          <a:prstGeom prst="ellipse">
            <a:avLst/>
          </a:prstGeom>
          <a:solidFill>
            <a:schemeClr val="accent1"/>
          </a:solidFill>
          <a:ln w="9525">
            <a:solidFill>
              <a:schemeClr val="tx1"/>
            </a:solidFill>
            <a:round/>
            <a:headEnd/>
            <a:tailEnd/>
          </a:ln>
        </p:spPr>
        <p:txBody>
          <a:bodyPr wrap="none" anchor="ctr"/>
          <a:lstStyle/>
          <a:p>
            <a:endParaRPr lang="en-US"/>
          </a:p>
        </p:txBody>
      </p:sp>
      <p:grpSp>
        <p:nvGrpSpPr>
          <p:cNvPr id="11" name="Group 124"/>
          <p:cNvGrpSpPr>
            <a:grpSpLocks/>
          </p:cNvGrpSpPr>
          <p:nvPr/>
        </p:nvGrpSpPr>
        <p:grpSpPr bwMode="auto">
          <a:xfrm rot="5400000">
            <a:off x="3332163" y="3787775"/>
            <a:ext cx="288925" cy="142875"/>
            <a:chOff x="1202" y="2115"/>
            <a:chExt cx="635" cy="408"/>
          </a:xfrm>
        </p:grpSpPr>
        <p:grpSp>
          <p:nvGrpSpPr>
            <p:cNvPr id="12" name="Group 125"/>
            <p:cNvGrpSpPr>
              <a:grpSpLocks/>
            </p:cNvGrpSpPr>
            <p:nvPr/>
          </p:nvGrpSpPr>
          <p:grpSpPr bwMode="auto">
            <a:xfrm>
              <a:off x="1224" y="2115"/>
              <a:ext cx="590" cy="408"/>
              <a:chOff x="1224" y="1779"/>
              <a:chExt cx="817" cy="767"/>
            </a:xfrm>
          </p:grpSpPr>
          <p:sp>
            <p:nvSpPr>
              <p:cNvPr id="12369" name="Oval 126"/>
              <p:cNvSpPr>
                <a:spLocks noChangeArrowheads="1"/>
              </p:cNvSpPr>
              <p:nvPr/>
            </p:nvSpPr>
            <p:spPr bwMode="auto">
              <a:xfrm>
                <a:off x="1224" y="1911"/>
                <a:ext cx="363" cy="635"/>
              </a:xfrm>
              <a:prstGeom prst="ellipse">
                <a:avLst/>
              </a:prstGeom>
              <a:noFill/>
              <a:ln w="28575">
                <a:solidFill>
                  <a:srgbClr val="FF6600"/>
                </a:solidFill>
                <a:round/>
                <a:headEnd/>
                <a:tailEnd/>
              </a:ln>
            </p:spPr>
            <p:txBody>
              <a:bodyPr wrap="none" anchor="ctr"/>
              <a:lstStyle/>
              <a:p>
                <a:endParaRPr lang="en-US"/>
              </a:p>
            </p:txBody>
          </p:sp>
          <p:sp>
            <p:nvSpPr>
              <p:cNvPr id="12370" name="Oval 127"/>
              <p:cNvSpPr>
                <a:spLocks noChangeArrowheads="1"/>
              </p:cNvSpPr>
              <p:nvPr/>
            </p:nvSpPr>
            <p:spPr bwMode="auto">
              <a:xfrm>
                <a:off x="1678" y="1911"/>
                <a:ext cx="363" cy="635"/>
              </a:xfrm>
              <a:prstGeom prst="ellipse">
                <a:avLst/>
              </a:prstGeom>
              <a:noFill/>
              <a:ln w="28575">
                <a:solidFill>
                  <a:srgbClr val="FF6600"/>
                </a:solidFill>
                <a:round/>
                <a:headEnd/>
                <a:tailEnd/>
              </a:ln>
            </p:spPr>
            <p:txBody>
              <a:bodyPr wrap="none" anchor="ctr"/>
              <a:lstStyle/>
              <a:p>
                <a:endParaRPr lang="en-US"/>
              </a:p>
            </p:txBody>
          </p:sp>
          <p:sp>
            <p:nvSpPr>
              <p:cNvPr id="12371" name="Oval 128"/>
              <p:cNvSpPr>
                <a:spLocks noChangeArrowheads="1"/>
              </p:cNvSpPr>
              <p:nvPr/>
            </p:nvSpPr>
            <p:spPr bwMode="auto">
              <a:xfrm>
                <a:off x="1450" y="1911"/>
                <a:ext cx="363" cy="635"/>
              </a:xfrm>
              <a:prstGeom prst="ellipse">
                <a:avLst/>
              </a:prstGeom>
              <a:noFill/>
              <a:ln w="28575">
                <a:solidFill>
                  <a:srgbClr val="FF6600"/>
                </a:solidFill>
                <a:round/>
                <a:headEnd/>
                <a:tailEnd/>
              </a:ln>
            </p:spPr>
            <p:txBody>
              <a:bodyPr wrap="none" anchor="ctr"/>
              <a:lstStyle/>
              <a:p>
                <a:endParaRPr lang="en-US"/>
              </a:p>
            </p:txBody>
          </p:sp>
          <p:sp useBgFill="1">
            <p:nvSpPr>
              <p:cNvPr id="12372" name="Rectangle 129"/>
              <p:cNvSpPr>
                <a:spLocks noChangeArrowheads="1"/>
              </p:cNvSpPr>
              <p:nvPr/>
            </p:nvSpPr>
            <p:spPr bwMode="auto">
              <a:xfrm>
                <a:off x="1247" y="1779"/>
                <a:ext cx="771" cy="204"/>
              </a:xfrm>
              <a:prstGeom prst="rect">
                <a:avLst/>
              </a:prstGeom>
              <a:ln w="28575">
                <a:solidFill>
                  <a:srgbClr val="FF6600"/>
                </a:solidFill>
                <a:miter lim="800000"/>
                <a:headEnd/>
                <a:tailEnd/>
              </a:ln>
            </p:spPr>
            <p:txBody>
              <a:bodyPr wrap="none" anchor="ctr"/>
              <a:lstStyle/>
              <a:p>
                <a:endParaRPr lang="en-US"/>
              </a:p>
            </p:txBody>
          </p:sp>
        </p:grpSp>
        <p:sp useBgFill="1">
          <p:nvSpPr>
            <p:cNvPr id="12365" name="Rectangle 130"/>
            <p:cNvSpPr>
              <a:spLocks noChangeArrowheads="1"/>
            </p:cNvSpPr>
            <p:nvPr/>
          </p:nvSpPr>
          <p:spPr bwMode="auto">
            <a:xfrm>
              <a:off x="1746" y="2160"/>
              <a:ext cx="91" cy="181"/>
            </a:xfrm>
            <a:prstGeom prst="rect">
              <a:avLst/>
            </a:prstGeom>
            <a:ln w="28575">
              <a:solidFill>
                <a:srgbClr val="FF6600"/>
              </a:solidFill>
              <a:miter lim="800000"/>
              <a:headEnd/>
              <a:tailEnd/>
            </a:ln>
          </p:spPr>
          <p:txBody>
            <a:bodyPr wrap="none" anchor="ctr"/>
            <a:lstStyle/>
            <a:p>
              <a:endParaRPr lang="en-US"/>
            </a:p>
          </p:txBody>
        </p:sp>
        <p:sp useBgFill="1">
          <p:nvSpPr>
            <p:cNvPr id="12366" name="Rectangle 131"/>
            <p:cNvSpPr>
              <a:spLocks noChangeArrowheads="1"/>
            </p:cNvSpPr>
            <p:nvPr/>
          </p:nvSpPr>
          <p:spPr bwMode="auto">
            <a:xfrm>
              <a:off x="1202" y="2165"/>
              <a:ext cx="91" cy="181"/>
            </a:xfrm>
            <a:prstGeom prst="rect">
              <a:avLst/>
            </a:prstGeom>
            <a:ln w="28575">
              <a:solidFill>
                <a:srgbClr val="FF6600"/>
              </a:solidFill>
              <a:miter lim="800000"/>
              <a:headEnd/>
              <a:tailEnd/>
            </a:ln>
          </p:spPr>
          <p:txBody>
            <a:bodyPr wrap="none" anchor="ctr"/>
            <a:lstStyle/>
            <a:p>
              <a:endParaRPr lang="en-US"/>
            </a:p>
          </p:txBody>
        </p:sp>
        <p:sp>
          <p:nvSpPr>
            <p:cNvPr id="12367" name="Line 132"/>
            <p:cNvSpPr>
              <a:spLocks noChangeShapeType="1"/>
            </p:cNvSpPr>
            <p:nvPr/>
          </p:nvSpPr>
          <p:spPr bwMode="auto">
            <a:xfrm flipV="1">
              <a:off x="1224" y="2182"/>
              <a:ext cx="0" cy="158"/>
            </a:xfrm>
            <a:prstGeom prst="line">
              <a:avLst/>
            </a:prstGeom>
            <a:noFill/>
            <a:ln w="28575">
              <a:solidFill>
                <a:srgbClr val="FF6600"/>
              </a:solidFill>
              <a:round/>
              <a:headEnd/>
              <a:tailEnd/>
            </a:ln>
          </p:spPr>
          <p:txBody>
            <a:bodyPr/>
            <a:lstStyle/>
            <a:p>
              <a:endParaRPr lang="en-US"/>
            </a:p>
          </p:txBody>
        </p:sp>
        <p:sp>
          <p:nvSpPr>
            <p:cNvPr id="12368" name="Line 133"/>
            <p:cNvSpPr>
              <a:spLocks noChangeShapeType="1"/>
            </p:cNvSpPr>
            <p:nvPr/>
          </p:nvSpPr>
          <p:spPr bwMode="auto">
            <a:xfrm flipV="1">
              <a:off x="1814" y="2182"/>
              <a:ext cx="0" cy="158"/>
            </a:xfrm>
            <a:prstGeom prst="line">
              <a:avLst/>
            </a:prstGeom>
            <a:noFill/>
            <a:ln w="28575">
              <a:solidFill>
                <a:srgbClr val="FF6600"/>
              </a:solidFill>
              <a:round/>
              <a:headEnd/>
              <a:tailEnd/>
            </a:ln>
          </p:spPr>
          <p:txBody>
            <a:bodyPr/>
            <a:lstStyle/>
            <a:p>
              <a:endParaRPr lang="en-US"/>
            </a:p>
          </p:txBody>
        </p:sp>
      </p:grpSp>
      <p:sp>
        <p:nvSpPr>
          <p:cNvPr id="133254" name="Text Box 134"/>
          <p:cNvSpPr txBox="1">
            <a:spLocks noChangeArrowheads="1"/>
          </p:cNvSpPr>
          <p:nvPr/>
        </p:nvSpPr>
        <p:spPr bwMode="auto">
          <a:xfrm>
            <a:off x="1752600" y="5486400"/>
            <a:ext cx="4824413" cy="579437"/>
          </a:xfrm>
          <a:prstGeom prst="rect">
            <a:avLst/>
          </a:prstGeom>
          <a:noFill/>
          <a:ln w="9525">
            <a:noFill/>
            <a:miter lim="800000"/>
            <a:headEnd/>
            <a:tailEnd/>
          </a:ln>
        </p:spPr>
        <p:txBody>
          <a:bodyPr>
            <a:spAutoFit/>
          </a:bodyPr>
          <a:lstStyle/>
          <a:p>
            <a:pPr algn="ctr" eaLnBrk="0" hangingPunct="0">
              <a:spcBef>
                <a:spcPct val="50000"/>
              </a:spcBef>
            </a:pPr>
            <a:r>
              <a:rPr lang="en-US" sz="3200" b="0">
                <a:solidFill>
                  <a:srgbClr val="FF33CC"/>
                </a:solidFill>
                <a:latin typeface="Times New Roman" pitchFamily="18" charset="0"/>
              </a:rPr>
              <a:t>Ống Cu-lít-giơ</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fill="hold" grpId="0" nodeType="withEffect">
                                  <p:stCondLst>
                                    <p:cond delay="0"/>
                                  </p:stCondLst>
                                  <p:childTnLst>
                                    <p:animMotion origin="layout" path="M 2.77778E-6 1.85185E-6 L 0.03593 -0.00185 " pathEditMode="relative" rAng="0" ptsTypes="AA">
                                      <p:cBhvr>
                                        <p:cTn id="6" dur="500" fill="hold"/>
                                        <p:tgtEl>
                                          <p:spTgt spid="133152"/>
                                        </p:tgtEl>
                                        <p:attrNameLst>
                                          <p:attrName>ppt_x</p:attrName>
                                          <p:attrName>ppt_y</p:attrName>
                                        </p:attrNameLst>
                                      </p:cBhvr>
                                      <p:rCtr x="18" y="-1"/>
                                    </p:animMotion>
                                  </p:childTnLst>
                                </p:cTn>
                              </p:par>
                              <p:par>
                                <p:cTn id="7" presetID="18" presetClass="entr" presetSubtype="12" fill="hold" nodeType="withEffect">
                                  <p:stCondLst>
                                    <p:cond delay="0"/>
                                  </p:stCondLst>
                                  <p:childTnLst>
                                    <p:set>
                                      <p:cBhvr>
                                        <p:cTn id="8" dur="1" fill="hold">
                                          <p:stCondLst>
                                            <p:cond delay="0"/>
                                          </p:stCondLst>
                                        </p:cTn>
                                        <p:tgtEl>
                                          <p:spTgt spid="11"/>
                                        </p:tgtEl>
                                        <p:attrNameLst>
                                          <p:attrName>style.visibility</p:attrName>
                                        </p:attrNameLst>
                                      </p:cBhvr>
                                      <p:to>
                                        <p:strVal val="visible"/>
                                      </p:to>
                                    </p:set>
                                    <p:animEffect transition="in" filter="strips(downLeft)">
                                      <p:cBhvr>
                                        <p:cTn id="9" dur="500"/>
                                        <p:tgtEl>
                                          <p:spTgt spid="11"/>
                                        </p:tgtEl>
                                      </p:cBhvr>
                                    </p:animEffect>
                                  </p:childTnLst>
                                </p:cTn>
                              </p:par>
                              <p:par>
                                <p:cTn id="10" presetID="18" presetClass="entr" presetSubtype="12" fill="hold" grpId="0" nodeType="withEffect">
                                  <p:stCondLst>
                                    <p:cond delay="0"/>
                                  </p:stCondLst>
                                  <p:childTnLst>
                                    <p:set>
                                      <p:cBhvr>
                                        <p:cTn id="11" dur="1" fill="hold">
                                          <p:stCondLst>
                                            <p:cond delay="0"/>
                                          </p:stCondLst>
                                        </p:cTn>
                                        <p:tgtEl>
                                          <p:spTgt spid="133229"/>
                                        </p:tgtEl>
                                        <p:attrNameLst>
                                          <p:attrName>style.visibility</p:attrName>
                                        </p:attrNameLst>
                                      </p:cBhvr>
                                      <p:to>
                                        <p:strVal val="visible"/>
                                      </p:to>
                                    </p:set>
                                    <p:animEffect transition="in" filter="strips(downLeft)">
                                      <p:cBhvr>
                                        <p:cTn id="12" dur="500"/>
                                        <p:tgtEl>
                                          <p:spTgt spid="133229"/>
                                        </p:tgtEl>
                                      </p:cBhvr>
                                    </p:animEffect>
                                  </p:childTnLst>
                                </p:cTn>
                              </p:par>
                              <p:par>
                                <p:cTn id="13" presetID="18" presetClass="entr" presetSubtype="12" fill="hold" grpId="0" nodeType="withEffect">
                                  <p:stCondLst>
                                    <p:cond delay="0"/>
                                  </p:stCondLst>
                                  <p:childTnLst>
                                    <p:set>
                                      <p:cBhvr>
                                        <p:cTn id="14" dur="1" fill="hold">
                                          <p:stCondLst>
                                            <p:cond delay="0"/>
                                          </p:stCondLst>
                                        </p:cTn>
                                        <p:tgtEl>
                                          <p:spTgt spid="133230"/>
                                        </p:tgtEl>
                                        <p:attrNameLst>
                                          <p:attrName>style.visibility</p:attrName>
                                        </p:attrNameLst>
                                      </p:cBhvr>
                                      <p:to>
                                        <p:strVal val="visible"/>
                                      </p:to>
                                    </p:set>
                                    <p:animEffect transition="in" filter="strips(downLeft)">
                                      <p:cBhvr>
                                        <p:cTn id="15" dur="500"/>
                                        <p:tgtEl>
                                          <p:spTgt spid="133230"/>
                                        </p:tgtEl>
                                      </p:cBhvr>
                                    </p:animEffect>
                                  </p:childTnLst>
                                </p:cTn>
                              </p:par>
                              <p:par>
                                <p:cTn id="16" presetID="18" presetClass="entr" presetSubtype="12" fill="hold" grpId="0" nodeType="withEffect">
                                  <p:stCondLst>
                                    <p:cond delay="0"/>
                                  </p:stCondLst>
                                  <p:childTnLst>
                                    <p:set>
                                      <p:cBhvr>
                                        <p:cTn id="17" dur="1" fill="hold">
                                          <p:stCondLst>
                                            <p:cond delay="0"/>
                                          </p:stCondLst>
                                        </p:cTn>
                                        <p:tgtEl>
                                          <p:spTgt spid="133231"/>
                                        </p:tgtEl>
                                        <p:attrNameLst>
                                          <p:attrName>style.visibility</p:attrName>
                                        </p:attrNameLst>
                                      </p:cBhvr>
                                      <p:to>
                                        <p:strVal val="visible"/>
                                      </p:to>
                                    </p:set>
                                    <p:animEffect transition="in" filter="strips(downLeft)">
                                      <p:cBhvr>
                                        <p:cTn id="18" dur="500"/>
                                        <p:tgtEl>
                                          <p:spTgt spid="133231"/>
                                        </p:tgtEl>
                                      </p:cBhvr>
                                    </p:animEffect>
                                  </p:childTnLst>
                                </p:cTn>
                              </p:par>
                              <p:par>
                                <p:cTn id="19" presetID="18" presetClass="entr" presetSubtype="12" fill="hold" grpId="0" nodeType="withEffect">
                                  <p:stCondLst>
                                    <p:cond delay="0"/>
                                  </p:stCondLst>
                                  <p:childTnLst>
                                    <p:set>
                                      <p:cBhvr>
                                        <p:cTn id="20" dur="1" fill="hold">
                                          <p:stCondLst>
                                            <p:cond delay="0"/>
                                          </p:stCondLst>
                                        </p:cTn>
                                        <p:tgtEl>
                                          <p:spTgt spid="133232"/>
                                        </p:tgtEl>
                                        <p:attrNameLst>
                                          <p:attrName>style.visibility</p:attrName>
                                        </p:attrNameLst>
                                      </p:cBhvr>
                                      <p:to>
                                        <p:strVal val="visible"/>
                                      </p:to>
                                    </p:set>
                                    <p:animEffect transition="in" filter="strips(downLeft)">
                                      <p:cBhvr>
                                        <p:cTn id="21" dur="500"/>
                                        <p:tgtEl>
                                          <p:spTgt spid="133232"/>
                                        </p:tgtEl>
                                      </p:cBhvr>
                                    </p:animEffect>
                                  </p:childTnLst>
                                </p:cTn>
                              </p:par>
                              <p:par>
                                <p:cTn id="22" presetID="18" presetClass="entr" presetSubtype="12" fill="hold" grpId="0" nodeType="withEffect">
                                  <p:stCondLst>
                                    <p:cond delay="0"/>
                                  </p:stCondLst>
                                  <p:childTnLst>
                                    <p:set>
                                      <p:cBhvr>
                                        <p:cTn id="23" dur="1" fill="hold">
                                          <p:stCondLst>
                                            <p:cond delay="0"/>
                                          </p:stCondLst>
                                        </p:cTn>
                                        <p:tgtEl>
                                          <p:spTgt spid="133242"/>
                                        </p:tgtEl>
                                        <p:attrNameLst>
                                          <p:attrName>style.visibility</p:attrName>
                                        </p:attrNameLst>
                                      </p:cBhvr>
                                      <p:to>
                                        <p:strVal val="visible"/>
                                      </p:to>
                                    </p:set>
                                    <p:animEffect transition="in" filter="strips(downLeft)">
                                      <p:cBhvr>
                                        <p:cTn id="24" dur="500"/>
                                        <p:tgtEl>
                                          <p:spTgt spid="133242"/>
                                        </p:tgtEl>
                                      </p:cBhvr>
                                    </p:animEffect>
                                  </p:childTnLst>
                                </p:cTn>
                              </p:par>
                              <p:par>
                                <p:cTn id="25" presetID="18" presetClass="entr" presetSubtype="12" fill="hold" grpId="0" nodeType="withEffect">
                                  <p:stCondLst>
                                    <p:cond delay="0"/>
                                  </p:stCondLst>
                                  <p:childTnLst>
                                    <p:set>
                                      <p:cBhvr>
                                        <p:cTn id="26" dur="1" fill="hold">
                                          <p:stCondLst>
                                            <p:cond delay="0"/>
                                          </p:stCondLst>
                                        </p:cTn>
                                        <p:tgtEl>
                                          <p:spTgt spid="133243"/>
                                        </p:tgtEl>
                                        <p:attrNameLst>
                                          <p:attrName>style.visibility</p:attrName>
                                        </p:attrNameLst>
                                      </p:cBhvr>
                                      <p:to>
                                        <p:strVal val="visible"/>
                                      </p:to>
                                    </p:set>
                                    <p:animEffect transition="in" filter="strips(downLeft)">
                                      <p:cBhvr>
                                        <p:cTn id="27" dur="500"/>
                                        <p:tgtEl>
                                          <p:spTgt spid="133243"/>
                                        </p:tgtEl>
                                      </p:cBhvr>
                                    </p:animEffect>
                                  </p:childTnLst>
                                </p:cTn>
                              </p:par>
                              <p:par>
                                <p:cTn id="28" presetID="63" presetClass="path" presetSubtype="0" repeatCount="indefinite" fill="hold" grpId="1" nodeType="withEffect">
                                  <p:stCondLst>
                                    <p:cond delay="0"/>
                                  </p:stCondLst>
                                  <p:childTnLst>
                                    <p:animMotion origin="layout" path="M 2.77778E-6 3.06358E-6 L 0.05312 0.00485 " pathEditMode="relative" rAng="0" ptsTypes="AA">
                                      <p:cBhvr>
                                        <p:cTn id="29" dur="300" fill="hold"/>
                                        <p:tgtEl>
                                          <p:spTgt spid="133229"/>
                                        </p:tgtEl>
                                        <p:attrNameLst>
                                          <p:attrName>ppt_x</p:attrName>
                                          <p:attrName>ppt_y</p:attrName>
                                        </p:attrNameLst>
                                      </p:cBhvr>
                                      <p:rCtr x="27" y="2"/>
                                    </p:animMotion>
                                  </p:childTnLst>
                                </p:cTn>
                              </p:par>
                              <p:par>
                                <p:cTn id="30" presetID="63" presetClass="path" presetSubtype="0" repeatCount="indefinite" fill="hold" grpId="1" nodeType="withEffect">
                                  <p:stCondLst>
                                    <p:cond delay="0"/>
                                  </p:stCondLst>
                                  <p:childTnLst>
                                    <p:animMotion origin="layout" path="M 2.77778E-7 -2.31214E-6 L 0.04531 0.01526 " pathEditMode="relative" rAng="0" ptsTypes="AA">
                                      <p:cBhvr>
                                        <p:cTn id="31" dur="300" fill="hold"/>
                                        <p:tgtEl>
                                          <p:spTgt spid="133230"/>
                                        </p:tgtEl>
                                        <p:attrNameLst>
                                          <p:attrName>ppt_x</p:attrName>
                                          <p:attrName>ppt_y</p:attrName>
                                        </p:attrNameLst>
                                      </p:cBhvr>
                                      <p:rCtr x="23" y="8"/>
                                    </p:animMotion>
                                  </p:childTnLst>
                                </p:cTn>
                              </p:par>
                              <p:par>
                                <p:cTn id="32" presetID="63" presetClass="path" presetSubtype="0" repeatCount="indefinite" fill="hold" grpId="1" nodeType="withEffect">
                                  <p:stCondLst>
                                    <p:cond delay="0"/>
                                  </p:stCondLst>
                                  <p:childTnLst>
                                    <p:animMotion origin="layout" path="M 2.77778E-7 -4.85549E-6 L 0.05312 -0.00046 " pathEditMode="relative" rAng="0" ptsTypes="AA">
                                      <p:cBhvr>
                                        <p:cTn id="33" dur="300" fill="hold"/>
                                        <p:tgtEl>
                                          <p:spTgt spid="133231"/>
                                        </p:tgtEl>
                                        <p:attrNameLst>
                                          <p:attrName>ppt_x</p:attrName>
                                          <p:attrName>ppt_y</p:attrName>
                                        </p:attrNameLst>
                                      </p:cBhvr>
                                      <p:rCtr x="27" y="0"/>
                                    </p:animMotion>
                                  </p:childTnLst>
                                </p:cTn>
                              </p:par>
                              <p:par>
                                <p:cTn id="34" presetID="63" presetClass="path" presetSubtype="0" repeatCount="indefinite" fill="hold" grpId="1" nodeType="withEffect">
                                  <p:stCondLst>
                                    <p:cond delay="0"/>
                                  </p:stCondLst>
                                  <p:childTnLst>
                                    <p:animMotion origin="layout" path="M 2.77778E-7 2.60116E-6 L 0.04913 -0.01619 " pathEditMode="relative" rAng="0" ptsTypes="AA">
                                      <p:cBhvr>
                                        <p:cTn id="35" dur="300" fill="hold"/>
                                        <p:tgtEl>
                                          <p:spTgt spid="133232"/>
                                        </p:tgtEl>
                                        <p:attrNameLst>
                                          <p:attrName>ppt_x</p:attrName>
                                          <p:attrName>ppt_y</p:attrName>
                                        </p:attrNameLst>
                                      </p:cBhvr>
                                      <p:rCtr x="24" y="-8"/>
                                    </p:animMotion>
                                  </p:childTnLst>
                                </p:cTn>
                              </p:par>
                              <p:par>
                                <p:cTn id="36" presetID="63" presetClass="path" presetSubtype="0" repeatCount="indefinite" fill="hold" grpId="1" nodeType="withEffect">
                                  <p:stCondLst>
                                    <p:cond delay="0"/>
                                  </p:stCondLst>
                                  <p:childTnLst>
                                    <p:animMotion origin="layout" path="M -3.61111E-6 -2.48555E-6 L 0.06111 -0.00763 " pathEditMode="relative" rAng="0" ptsTypes="AA">
                                      <p:cBhvr>
                                        <p:cTn id="37" dur="300" fill="hold"/>
                                        <p:tgtEl>
                                          <p:spTgt spid="133242"/>
                                        </p:tgtEl>
                                        <p:attrNameLst>
                                          <p:attrName>ppt_x</p:attrName>
                                          <p:attrName>ppt_y</p:attrName>
                                        </p:attrNameLst>
                                      </p:cBhvr>
                                      <p:rCtr x="31" y="-4"/>
                                    </p:animMotion>
                                  </p:childTnLst>
                                </p:cTn>
                              </p:par>
                              <p:par>
                                <p:cTn id="38" presetID="63" presetClass="path" presetSubtype="0" repeatCount="indefinite" fill="hold" grpId="1" nodeType="withEffect">
                                  <p:stCondLst>
                                    <p:cond delay="0"/>
                                  </p:stCondLst>
                                  <p:childTnLst>
                                    <p:animMotion origin="layout" path="M -3.61111E-6 -3.23699E-6 L 0.05712 0.01318 " pathEditMode="relative" rAng="0" ptsTypes="AA">
                                      <p:cBhvr>
                                        <p:cTn id="39" dur="300" fill="hold"/>
                                        <p:tgtEl>
                                          <p:spTgt spid="133243"/>
                                        </p:tgtEl>
                                        <p:attrNameLst>
                                          <p:attrName>ppt_x</p:attrName>
                                          <p:attrName>ppt_y</p:attrName>
                                        </p:attrNameLst>
                                      </p:cBhvr>
                                      <p:rCtr x="28" y="6"/>
                                    </p:animMotion>
                                  </p:childTnLst>
                                </p:cTn>
                              </p:par>
                              <p:par>
                                <p:cTn id="40" presetID="18" presetClass="entr" presetSubtype="12" repeatCount="indefinite" fill="hold" grpId="0" nodeType="withEffect">
                                  <p:stCondLst>
                                    <p:cond delay="0"/>
                                  </p:stCondLst>
                                  <p:childTnLst>
                                    <p:set>
                                      <p:cBhvr>
                                        <p:cTn id="41" dur="1" fill="hold">
                                          <p:stCondLst>
                                            <p:cond delay="0"/>
                                          </p:stCondLst>
                                        </p:cTn>
                                        <p:tgtEl>
                                          <p:spTgt spid="133233"/>
                                        </p:tgtEl>
                                        <p:attrNameLst>
                                          <p:attrName>style.visibility</p:attrName>
                                        </p:attrNameLst>
                                      </p:cBhvr>
                                      <p:to>
                                        <p:strVal val="visible"/>
                                      </p:to>
                                    </p:set>
                                    <p:animEffect transition="in" filter="strips(downLeft)">
                                      <p:cBhvr>
                                        <p:cTn id="42" dur="300"/>
                                        <p:tgtEl>
                                          <p:spTgt spid="133233"/>
                                        </p:tgtEl>
                                      </p:cBhvr>
                                    </p:animEffect>
                                  </p:childTnLst>
                                </p:cTn>
                              </p:par>
                              <p:par>
                                <p:cTn id="43" presetID="18" presetClass="entr" presetSubtype="12" repeatCount="indefinite" fill="hold" grpId="0" nodeType="withEffect">
                                  <p:stCondLst>
                                    <p:cond delay="0"/>
                                  </p:stCondLst>
                                  <p:childTnLst>
                                    <p:set>
                                      <p:cBhvr>
                                        <p:cTn id="44" dur="1" fill="hold">
                                          <p:stCondLst>
                                            <p:cond delay="0"/>
                                          </p:stCondLst>
                                        </p:cTn>
                                        <p:tgtEl>
                                          <p:spTgt spid="133234"/>
                                        </p:tgtEl>
                                        <p:attrNameLst>
                                          <p:attrName>style.visibility</p:attrName>
                                        </p:attrNameLst>
                                      </p:cBhvr>
                                      <p:to>
                                        <p:strVal val="visible"/>
                                      </p:to>
                                    </p:set>
                                    <p:animEffect transition="in" filter="strips(downLeft)">
                                      <p:cBhvr>
                                        <p:cTn id="45" dur="300"/>
                                        <p:tgtEl>
                                          <p:spTgt spid="133234"/>
                                        </p:tgtEl>
                                      </p:cBhvr>
                                    </p:animEffect>
                                  </p:childTnLst>
                                </p:cTn>
                              </p:par>
                              <p:par>
                                <p:cTn id="46" presetID="18" presetClass="entr" presetSubtype="12" repeatCount="indefinite" fill="hold" grpId="0" nodeType="withEffect">
                                  <p:stCondLst>
                                    <p:cond delay="0"/>
                                  </p:stCondLst>
                                  <p:childTnLst>
                                    <p:set>
                                      <p:cBhvr>
                                        <p:cTn id="47" dur="1" fill="hold">
                                          <p:stCondLst>
                                            <p:cond delay="0"/>
                                          </p:stCondLst>
                                        </p:cTn>
                                        <p:tgtEl>
                                          <p:spTgt spid="133235"/>
                                        </p:tgtEl>
                                        <p:attrNameLst>
                                          <p:attrName>style.visibility</p:attrName>
                                        </p:attrNameLst>
                                      </p:cBhvr>
                                      <p:to>
                                        <p:strVal val="visible"/>
                                      </p:to>
                                    </p:set>
                                    <p:animEffect transition="in" filter="strips(downLeft)">
                                      <p:cBhvr>
                                        <p:cTn id="48" dur="300"/>
                                        <p:tgtEl>
                                          <p:spTgt spid="133235"/>
                                        </p:tgtEl>
                                      </p:cBhvr>
                                    </p:animEffect>
                                  </p:childTnLst>
                                </p:cTn>
                              </p:par>
                              <p:par>
                                <p:cTn id="49" presetID="18" presetClass="entr" presetSubtype="12" repeatCount="indefinite" fill="hold" grpId="0" nodeType="withEffect">
                                  <p:stCondLst>
                                    <p:cond delay="0"/>
                                  </p:stCondLst>
                                  <p:childTnLst>
                                    <p:set>
                                      <p:cBhvr>
                                        <p:cTn id="50" dur="1" fill="hold">
                                          <p:stCondLst>
                                            <p:cond delay="0"/>
                                          </p:stCondLst>
                                        </p:cTn>
                                        <p:tgtEl>
                                          <p:spTgt spid="133236"/>
                                        </p:tgtEl>
                                        <p:attrNameLst>
                                          <p:attrName>style.visibility</p:attrName>
                                        </p:attrNameLst>
                                      </p:cBhvr>
                                      <p:to>
                                        <p:strVal val="visible"/>
                                      </p:to>
                                    </p:set>
                                    <p:animEffect transition="in" filter="strips(downLeft)">
                                      <p:cBhvr>
                                        <p:cTn id="51" dur="300"/>
                                        <p:tgtEl>
                                          <p:spTgt spid="133236"/>
                                        </p:tgtEl>
                                      </p:cBhvr>
                                    </p:animEffect>
                                  </p:childTnLst>
                                </p:cTn>
                              </p:par>
                              <p:par>
                                <p:cTn id="52" presetID="18" presetClass="entr" presetSubtype="12" repeatCount="indefinite" fill="hold" grpId="0" nodeType="withEffect">
                                  <p:stCondLst>
                                    <p:cond delay="0"/>
                                  </p:stCondLst>
                                  <p:childTnLst>
                                    <p:set>
                                      <p:cBhvr>
                                        <p:cTn id="53" dur="1" fill="hold">
                                          <p:stCondLst>
                                            <p:cond delay="0"/>
                                          </p:stCondLst>
                                        </p:cTn>
                                        <p:tgtEl>
                                          <p:spTgt spid="133237"/>
                                        </p:tgtEl>
                                        <p:attrNameLst>
                                          <p:attrName>style.visibility</p:attrName>
                                        </p:attrNameLst>
                                      </p:cBhvr>
                                      <p:to>
                                        <p:strVal val="visible"/>
                                      </p:to>
                                    </p:set>
                                    <p:animEffect transition="in" filter="strips(downLeft)">
                                      <p:cBhvr>
                                        <p:cTn id="54" dur="300"/>
                                        <p:tgtEl>
                                          <p:spTgt spid="133237"/>
                                        </p:tgtEl>
                                      </p:cBhvr>
                                    </p:animEffect>
                                  </p:childTnLst>
                                </p:cTn>
                              </p:par>
                              <p:par>
                                <p:cTn id="55" presetID="18" presetClass="entr" presetSubtype="12" repeatCount="indefinite" fill="hold" grpId="0" nodeType="withEffect">
                                  <p:stCondLst>
                                    <p:cond delay="0"/>
                                  </p:stCondLst>
                                  <p:childTnLst>
                                    <p:set>
                                      <p:cBhvr>
                                        <p:cTn id="56" dur="1" fill="hold">
                                          <p:stCondLst>
                                            <p:cond delay="0"/>
                                          </p:stCondLst>
                                        </p:cTn>
                                        <p:tgtEl>
                                          <p:spTgt spid="133238"/>
                                        </p:tgtEl>
                                        <p:attrNameLst>
                                          <p:attrName>style.visibility</p:attrName>
                                        </p:attrNameLst>
                                      </p:cBhvr>
                                      <p:to>
                                        <p:strVal val="visible"/>
                                      </p:to>
                                    </p:set>
                                    <p:animEffect transition="in" filter="strips(downLeft)">
                                      <p:cBhvr>
                                        <p:cTn id="57" dur="300"/>
                                        <p:tgtEl>
                                          <p:spTgt spid="133238"/>
                                        </p:tgtEl>
                                      </p:cBhvr>
                                    </p:animEffect>
                                  </p:childTnLst>
                                </p:cTn>
                              </p:par>
                              <p:par>
                                <p:cTn id="58" presetID="18" presetClass="entr" presetSubtype="12" repeatCount="indefinite" fill="hold" grpId="0" nodeType="withEffect">
                                  <p:stCondLst>
                                    <p:cond delay="0"/>
                                  </p:stCondLst>
                                  <p:childTnLst>
                                    <p:set>
                                      <p:cBhvr>
                                        <p:cTn id="59" dur="1" fill="hold">
                                          <p:stCondLst>
                                            <p:cond delay="0"/>
                                          </p:stCondLst>
                                        </p:cTn>
                                        <p:tgtEl>
                                          <p:spTgt spid="133239"/>
                                        </p:tgtEl>
                                        <p:attrNameLst>
                                          <p:attrName>style.visibility</p:attrName>
                                        </p:attrNameLst>
                                      </p:cBhvr>
                                      <p:to>
                                        <p:strVal val="visible"/>
                                      </p:to>
                                    </p:set>
                                    <p:animEffect transition="in" filter="strips(downLeft)">
                                      <p:cBhvr>
                                        <p:cTn id="60" dur="300"/>
                                        <p:tgtEl>
                                          <p:spTgt spid="133239"/>
                                        </p:tgtEl>
                                      </p:cBhvr>
                                    </p:animEffect>
                                  </p:childTnLst>
                                </p:cTn>
                              </p:par>
                              <p:par>
                                <p:cTn id="61" presetID="18" presetClass="entr" presetSubtype="12" repeatCount="indefinite" fill="hold" grpId="0" nodeType="withEffect">
                                  <p:stCondLst>
                                    <p:cond delay="0"/>
                                  </p:stCondLst>
                                  <p:childTnLst>
                                    <p:set>
                                      <p:cBhvr>
                                        <p:cTn id="62" dur="1" fill="hold">
                                          <p:stCondLst>
                                            <p:cond delay="0"/>
                                          </p:stCondLst>
                                        </p:cTn>
                                        <p:tgtEl>
                                          <p:spTgt spid="133240"/>
                                        </p:tgtEl>
                                        <p:attrNameLst>
                                          <p:attrName>style.visibility</p:attrName>
                                        </p:attrNameLst>
                                      </p:cBhvr>
                                      <p:to>
                                        <p:strVal val="visible"/>
                                      </p:to>
                                    </p:set>
                                    <p:animEffect transition="in" filter="strips(downLeft)">
                                      <p:cBhvr>
                                        <p:cTn id="63" dur="500"/>
                                        <p:tgtEl>
                                          <p:spTgt spid="133240"/>
                                        </p:tgtEl>
                                      </p:cBhvr>
                                    </p:animEffect>
                                  </p:childTnLst>
                                </p:cTn>
                              </p:par>
                              <p:par>
                                <p:cTn id="64" presetID="18" presetClass="entr" presetSubtype="12" repeatCount="indefinite" fill="hold" nodeType="withEffect">
                                  <p:stCondLst>
                                    <p:cond delay="0"/>
                                  </p:stCondLst>
                                  <p:childTnLst>
                                    <p:set>
                                      <p:cBhvr>
                                        <p:cTn id="65" dur="1" fill="hold">
                                          <p:stCondLst>
                                            <p:cond delay="0"/>
                                          </p:stCondLst>
                                        </p:cTn>
                                        <p:tgtEl>
                                          <p:spTgt spid="133193"/>
                                        </p:tgtEl>
                                        <p:attrNameLst>
                                          <p:attrName>style.visibility</p:attrName>
                                        </p:attrNameLst>
                                      </p:cBhvr>
                                      <p:to>
                                        <p:strVal val="visible"/>
                                      </p:to>
                                    </p:set>
                                    <p:animEffect transition="in" filter="strips(downLeft)">
                                      <p:cBhvr>
                                        <p:cTn id="66" dur="500"/>
                                        <p:tgtEl>
                                          <p:spTgt spid="133193"/>
                                        </p:tgtEl>
                                      </p:cBhvr>
                                    </p:animEffect>
                                  </p:childTnLst>
                                </p:cTn>
                              </p:par>
                              <p:par>
                                <p:cTn id="67" presetID="18" presetClass="entr" presetSubtype="6" repeatCount="indefinite" fill="hold" nodeType="withEffect">
                                  <p:stCondLst>
                                    <p:cond delay="0"/>
                                  </p:stCondLst>
                                  <p:childTnLst>
                                    <p:set>
                                      <p:cBhvr>
                                        <p:cTn id="68" dur="1" fill="hold">
                                          <p:stCondLst>
                                            <p:cond delay="0"/>
                                          </p:stCondLst>
                                        </p:cTn>
                                        <p:tgtEl>
                                          <p:spTgt spid="133194"/>
                                        </p:tgtEl>
                                        <p:attrNameLst>
                                          <p:attrName>style.visibility</p:attrName>
                                        </p:attrNameLst>
                                      </p:cBhvr>
                                      <p:to>
                                        <p:strVal val="visible"/>
                                      </p:to>
                                    </p:set>
                                    <p:animEffect transition="in" filter="strips(downRight)">
                                      <p:cBhvr>
                                        <p:cTn id="69" dur="500"/>
                                        <p:tgtEl>
                                          <p:spTgt spid="133194"/>
                                        </p:tgtEl>
                                      </p:cBhvr>
                                    </p:animEffect>
                                  </p:childTnLst>
                                </p:cTn>
                              </p:par>
                              <p:par>
                                <p:cTn id="70" presetID="2" presetClass="entr" presetSubtype="4" fill="hold" grpId="0" nodeType="withEffect">
                                  <p:stCondLst>
                                    <p:cond delay="0"/>
                                  </p:stCondLst>
                                  <p:childTnLst>
                                    <p:set>
                                      <p:cBhvr>
                                        <p:cTn id="71" dur="1" fill="hold">
                                          <p:stCondLst>
                                            <p:cond delay="0"/>
                                          </p:stCondLst>
                                        </p:cTn>
                                        <p:tgtEl>
                                          <p:spTgt spid="133196"/>
                                        </p:tgtEl>
                                        <p:attrNameLst>
                                          <p:attrName>style.visibility</p:attrName>
                                        </p:attrNameLst>
                                      </p:cBhvr>
                                      <p:to>
                                        <p:strVal val="visible"/>
                                      </p:to>
                                    </p:set>
                                    <p:anim calcmode="lin" valueType="num">
                                      <p:cBhvr additive="base">
                                        <p:cTn id="72" dur="500" fill="hold"/>
                                        <p:tgtEl>
                                          <p:spTgt spid="133196"/>
                                        </p:tgtEl>
                                        <p:attrNameLst>
                                          <p:attrName>ppt_x</p:attrName>
                                        </p:attrNameLst>
                                      </p:cBhvr>
                                      <p:tavLst>
                                        <p:tav tm="0">
                                          <p:val>
                                            <p:strVal val="#ppt_x"/>
                                          </p:val>
                                        </p:tav>
                                        <p:tav tm="100000">
                                          <p:val>
                                            <p:strVal val="#ppt_x"/>
                                          </p:val>
                                        </p:tav>
                                      </p:tavLst>
                                    </p:anim>
                                    <p:anim calcmode="lin" valueType="num">
                                      <p:cBhvr additive="base">
                                        <p:cTn id="73" dur="500" fill="hold"/>
                                        <p:tgtEl>
                                          <p:spTgt spid="133196"/>
                                        </p:tgtEl>
                                        <p:attrNameLst>
                                          <p:attrName>ppt_y</p:attrName>
                                        </p:attrNameLst>
                                      </p:cBhvr>
                                      <p:tavLst>
                                        <p:tav tm="0">
                                          <p:val>
                                            <p:strVal val="1+#ppt_h/2"/>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 presetClass="entr" presetSubtype="4" fill="hold" grpId="0" nodeType="clickEffect">
                                  <p:stCondLst>
                                    <p:cond delay="0"/>
                                  </p:stCondLst>
                                  <p:childTnLst>
                                    <p:set>
                                      <p:cBhvr>
                                        <p:cTn id="77" dur="1" fill="hold">
                                          <p:stCondLst>
                                            <p:cond delay="0"/>
                                          </p:stCondLst>
                                        </p:cTn>
                                        <p:tgtEl>
                                          <p:spTgt spid="133254"/>
                                        </p:tgtEl>
                                        <p:attrNameLst>
                                          <p:attrName>style.visibility</p:attrName>
                                        </p:attrNameLst>
                                      </p:cBhvr>
                                      <p:to>
                                        <p:strVal val="visible"/>
                                      </p:to>
                                    </p:set>
                                    <p:anim calcmode="lin" valueType="num">
                                      <p:cBhvr additive="base">
                                        <p:cTn id="78" dur="500" fill="hold"/>
                                        <p:tgtEl>
                                          <p:spTgt spid="133254"/>
                                        </p:tgtEl>
                                        <p:attrNameLst>
                                          <p:attrName>ppt_x</p:attrName>
                                        </p:attrNameLst>
                                      </p:cBhvr>
                                      <p:tavLst>
                                        <p:tav tm="0">
                                          <p:val>
                                            <p:strVal val="#ppt_x"/>
                                          </p:val>
                                        </p:tav>
                                        <p:tav tm="100000">
                                          <p:val>
                                            <p:strVal val="#ppt_x"/>
                                          </p:val>
                                        </p:tav>
                                      </p:tavLst>
                                    </p:anim>
                                    <p:anim calcmode="lin" valueType="num">
                                      <p:cBhvr additive="base">
                                        <p:cTn id="79" dur="500" fill="hold"/>
                                        <p:tgtEl>
                                          <p:spTgt spid="133254"/>
                                        </p:tgtEl>
                                        <p:attrNameLst>
                                          <p:attrName>ppt_y</p:attrName>
                                        </p:attrNameLst>
                                      </p:cBhvr>
                                      <p:tavLst>
                                        <p:tav tm="0">
                                          <p:val>
                                            <p:strVal val="1+#ppt_h/2"/>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23" presetClass="emph" presetSubtype="0" repeatCount="indefinite" fill="hold" nodeType="clickEffect">
                                  <p:stCondLst>
                                    <p:cond delay="0"/>
                                  </p:stCondLst>
                                  <p:childTnLst>
                                    <p:animClr clrSpc="hsl" dir="cw">
                                      <p:cBhvr override="childStyle">
                                        <p:cTn id="83" dur="500" fill="hold"/>
                                        <p:tgtEl>
                                          <p:spTgt spid="133254"/>
                                        </p:tgtEl>
                                        <p:attrNameLst>
                                          <p:attrName>style.color</p:attrName>
                                        </p:attrNameLst>
                                      </p:cBhvr>
                                      <p:by>
                                        <p:hsl h="10842353" s="0" l="0"/>
                                      </p:by>
                                    </p:animClr>
                                    <p:animClr clrSpc="hsl" dir="cw">
                                      <p:cBhvr>
                                        <p:cTn id="84" dur="500" fill="hold"/>
                                        <p:tgtEl>
                                          <p:spTgt spid="133254"/>
                                        </p:tgtEl>
                                        <p:attrNameLst>
                                          <p:attrName>fillcolor</p:attrName>
                                        </p:attrNameLst>
                                      </p:cBhvr>
                                      <p:by>
                                        <p:hsl h="10842353" s="0" l="0"/>
                                      </p:by>
                                    </p:animClr>
                                    <p:animClr clrSpc="hsl" dir="cw">
                                      <p:cBhvr>
                                        <p:cTn id="85" dur="500" fill="hold"/>
                                        <p:tgtEl>
                                          <p:spTgt spid="133254"/>
                                        </p:tgtEl>
                                        <p:attrNameLst>
                                          <p:attrName>stroke.color</p:attrName>
                                        </p:attrNameLst>
                                      </p:cBhvr>
                                      <p:by>
                                        <p:hsl h="10842353" s="0" l="0"/>
                                      </p:by>
                                    </p:animClr>
                                    <p:set>
                                      <p:cBhvr>
                                        <p:cTn id="86" dur="500" fill="hold"/>
                                        <p:tgtEl>
                                          <p:spTgt spid="133254"/>
                                        </p:tgtEl>
                                        <p:attrNameLst>
                                          <p:attrName>fill.type</p:attrName>
                                        </p:attrNameLst>
                                      </p:cBhvr>
                                      <p:to>
                                        <p:strVal val="solid"/>
                                      </p:to>
                                    </p:set>
                                  </p:childTnLst>
                                </p:cTn>
                              </p:par>
                            </p:childTnLst>
                          </p:cTn>
                        </p:par>
                      </p:childTnLst>
                    </p:cTn>
                  </p:par>
                  <p:par>
                    <p:cTn id="87" fill="hold">
                      <p:stCondLst>
                        <p:cond delay="indefinite"/>
                      </p:stCondLst>
                      <p:childTnLst>
                        <p:par>
                          <p:cTn id="88" fill="hold">
                            <p:stCondLst>
                              <p:cond delay="0"/>
                            </p:stCondLst>
                            <p:childTnLst>
                              <p:par>
                                <p:cTn id="89" presetID="4" presetClass="exit" presetSubtype="16" fill="hold" grpId="1" nodeType="clickEffect">
                                  <p:stCondLst>
                                    <p:cond delay="0"/>
                                  </p:stCondLst>
                                  <p:childTnLst>
                                    <p:animEffect transition="out" filter="box(in)">
                                      <p:cBhvr>
                                        <p:cTn id="90" dur="500"/>
                                        <p:tgtEl>
                                          <p:spTgt spid="133254"/>
                                        </p:tgtEl>
                                      </p:cBhvr>
                                    </p:animEffect>
                                    <p:set>
                                      <p:cBhvr>
                                        <p:cTn id="91" dur="1" fill="hold">
                                          <p:stCondLst>
                                            <p:cond delay="499"/>
                                          </p:stCondLst>
                                        </p:cTn>
                                        <p:tgtEl>
                                          <p:spTgt spid="13325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2" grpId="0" animBg="1"/>
      <p:bldP spid="133196" grpId="0"/>
      <p:bldP spid="133229" grpId="0" animBg="1"/>
      <p:bldP spid="133229" grpId="1" animBg="1"/>
      <p:bldP spid="133230" grpId="0" animBg="1"/>
      <p:bldP spid="133230" grpId="1" animBg="1"/>
      <p:bldP spid="133231" grpId="0" animBg="1"/>
      <p:bldP spid="133231" grpId="1" animBg="1"/>
      <p:bldP spid="133232" grpId="0" animBg="1"/>
      <p:bldP spid="133232" grpId="1" animBg="1"/>
      <p:bldP spid="133233" grpId="0" animBg="1"/>
      <p:bldP spid="133234" grpId="0" animBg="1"/>
      <p:bldP spid="133235" grpId="0" animBg="1"/>
      <p:bldP spid="133236" grpId="0" animBg="1"/>
      <p:bldP spid="133237" grpId="0" animBg="1"/>
      <p:bldP spid="133238" grpId="0" animBg="1"/>
      <p:bldP spid="133239" grpId="0" animBg="1"/>
      <p:bldP spid="133240" grpId="0" animBg="1"/>
      <p:bldP spid="133242" grpId="0" animBg="1"/>
      <p:bldP spid="133242" grpId="1" animBg="1"/>
      <p:bldP spid="133243" grpId="0" animBg="1"/>
      <p:bldP spid="133243" grpId="1" animBg="1"/>
      <p:bldP spid="133254" grpId="0"/>
      <p:bldP spid="133254"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229600" cy="1143000"/>
          </a:xfrm>
        </p:spPr>
        <p:txBody>
          <a:bodyPr/>
          <a:lstStyle/>
          <a:p>
            <a:pPr algn="l">
              <a:spcBef>
                <a:spcPct val="50000"/>
              </a:spcBef>
              <a:defRPr/>
            </a:pPr>
            <a:br>
              <a:rPr lang="en-US" u="sng" dirty="0">
                <a:solidFill>
                  <a:srgbClr val="FF0000"/>
                </a:solidFill>
                <a:effectLst>
                  <a:outerShdw blurRad="38100" dist="38100" dir="2700000" algn="tl">
                    <a:srgbClr val="C0C0C0"/>
                  </a:outerShdw>
                </a:effectLst>
                <a:latin typeface="Times New Roman" pitchFamily="18" charset="0"/>
              </a:rPr>
            </a:br>
            <a:r>
              <a:rPr lang="en-US" sz="3200" u="sng" dirty="0" err="1">
                <a:effectLst>
                  <a:outerShdw blurRad="38100" dist="38100" dir="2700000" algn="tl">
                    <a:srgbClr val="C0C0C0"/>
                  </a:outerShdw>
                </a:effectLst>
                <a:latin typeface="Times New Roman" pitchFamily="18" charset="0"/>
              </a:rPr>
              <a:t>Hoạt</a:t>
            </a:r>
            <a:r>
              <a:rPr lang="en-US" sz="3200" u="sng" dirty="0">
                <a:effectLst>
                  <a:outerShdw blurRad="38100" dist="38100" dir="2700000" algn="tl">
                    <a:srgbClr val="C0C0C0"/>
                  </a:outerShdw>
                </a:effectLst>
                <a:latin typeface="Times New Roman" pitchFamily="18" charset="0"/>
              </a:rPr>
              <a:t> </a:t>
            </a:r>
            <a:r>
              <a:rPr lang="en-US" sz="3200" u="sng" dirty="0" err="1">
                <a:effectLst>
                  <a:outerShdw blurRad="38100" dist="38100" dir="2700000" algn="tl">
                    <a:srgbClr val="C0C0C0"/>
                  </a:outerShdw>
                </a:effectLst>
                <a:latin typeface="Times New Roman" pitchFamily="18" charset="0"/>
              </a:rPr>
              <a:t>động</a:t>
            </a:r>
            <a:r>
              <a:rPr lang="en-US" sz="3200" u="sng" dirty="0">
                <a:effectLst>
                  <a:outerShdw blurRad="38100" dist="38100" dir="2700000" algn="tl">
                    <a:srgbClr val="C0C0C0"/>
                  </a:outerShdw>
                </a:effectLst>
                <a:latin typeface="Times New Roman" pitchFamily="18" charset="0"/>
              </a:rPr>
              <a:t>:</a:t>
            </a:r>
            <a:br>
              <a:rPr lang="en-US" u="sng" dirty="0">
                <a:effectLst>
                  <a:outerShdw blurRad="38100" dist="38100" dir="2700000" algn="tl">
                    <a:srgbClr val="C0C0C0"/>
                  </a:outerShdw>
                </a:effectLst>
                <a:latin typeface="Times New Roman" pitchFamily="18" charset="0"/>
              </a:rPr>
            </a:br>
            <a:endParaRPr lang="en-US" dirty="0"/>
          </a:p>
        </p:txBody>
      </p:sp>
      <p:sp>
        <p:nvSpPr>
          <p:cNvPr id="3" name="Content Placeholder 2"/>
          <p:cNvSpPr>
            <a:spLocks noGrp="1"/>
          </p:cNvSpPr>
          <p:nvPr>
            <p:ph idx="1"/>
          </p:nvPr>
        </p:nvSpPr>
        <p:spPr/>
        <p:txBody>
          <a:bodyPr/>
          <a:lstStyle/>
          <a:p>
            <a:endParaRPr lang="en-US" dirty="0"/>
          </a:p>
        </p:txBody>
      </p:sp>
      <p:sp>
        <p:nvSpPr>
          <p:cNvPr id="4" name="Slide Number Placeholder 3"/>
          <p:cNvSpPr>
            <a:spLocks noGrp="1"/>
          </p:cNvSpPr>
          <p:nvPr>
            <p:ph type="sldNum" sz="quarter" idx="12"/>
          </p:nvPr>
        </p:nvSpPr>
        <p:spPr/>
        <p:txBody>
          <a:bodyPr/>
          <a:lstStyle/>
          <a:p>
            <a:fld id="{2122CBEC-B3F0-4C3E-8A1F-DFDD236E0141}" type="slidenum">
              <a:rPr lang="en-US" smtClean="0"/>
              <a:pPr/>
              <a:t>10</a:t>
            </a:fld>
            <a:endParaRPr lang="en-US"/>
          </a:p>
        </p:txBody>
      </p:sp>
      <p:sp>
        <p:nvSpPr>
          <p:cNvPr id="5" name="Text Box 137"/>
          <p:cNvSpPr txBox="1">
            <a:spLocks noChangeArrowheads="1"/>
          </p:cNvSpPr>
          <p:nvPr/>
        </p:nvSpPr>
        <p:spPr bwMode="auto">
          <a:xfrm>
            <a:off x="533400" y="1143000"/>
            <a:ext cx="7239000" cy="2062103"/>
          </a:xfrm>
          <a:prstGeom prst="rect">
            <a:avLst/>
          </a:prstGeom>
          <a:noFill/>
          <a:ln w="9525">
            <a:noFill/>
            <a:miter lim="800000"/>
            <a:headEnd/>
            <a:tailEnd/>
          </a:ln>
        </p:spPr>
        <p:txBody>
          <a:bodyPr>
            <a:spAutoFit/>
          </a:bodyPr>
          <a:lstStyle/>
          <a:p>
            <a:pPr>
              <a:spcBef>
                <a:spcPct val="50000"/>
              </a:spcBef>
            </a:pPr>
            <a:r>
              <a:rPr lang="en-US" dirty="0" err="1">
                <a:solidFill>
                  <a:srgbClr val="0000FF"/>
                </a:solidFill>
              </a:rPr>
              <a:t>Đặt</a:t>
            </a:r>
            <a:r>
              <a:rPr lang="en-US" dirty="0">
                <a:solidFill>
                  <a:srgbClr val="0000FF"/>
                </a:solidFill>
              </a:rPr>
              <a:t> </a:t>
            </a:r>
            <a:r>
              <a:rPr lang="en-US" dirty="0" err="1">
                <a:solidFill>
                  <a:srgbClr val="0000FF"/>
                </a:solidFill>
              </a:rPr>
              <a:t>vào</a:t>
            </a:r>
            <a:r>
              <a:rPr lang="en-US" dirty="0">
                <a:solidFill>
                  <a:srgbClr val="0000FF"/>
                </a:solidFill>
              </a:rPr>
              <a:t> </a:t>
            </a:r>
            <a:r>
              <a:rPr lang="en-US" dirty="0" err="1">
                <a:solidFill>
                  <a:srgbClr val="0000FF"/>
                </a:solidFill>
              </a:rPr>
              <a:t>giữa</a:t>
            </a:r>
            <a:r>
              <a:rPr lang="en-US" dirty="0">
                <a:solidFill>
                  <a:srgbClr val="0000FF"/>
                </a:solidFill>
              </a:rPr>
              <a:t> </a:t>
            </a:r>
            <a:r>
              <a:rPr lang="en-US" dirty="0" err="1">
                <a:solidFill>
                  <a:srgbClr val="0000FF"/>
                </a:solidFill>
              </a:rPr>
              <a:t>anốt</a:t>
            </a:r>
            <a:r>
              <a:rPr lang="en-US" dirty="0">
                <a:solidFill>
                  <a:srgbClr val="0000FF"/>
                </a:solidFill>
              </a:rPr>
              <a:t> </a:t>
            </a:r>
            <a:r>
              <a:rPr lang="en-US" dirty="0" err="1">
                <a:solidFill>
                  <a:srgbClr val="0000FF"/>
                </a:solidFill>
              </a:rPr>
              <a:t>và</a:t>
            </a:r>
            <a:r>
              <a:rPr lang="en-US" dirty="0">
                <a:solidFill>
                  <a:srgbClr val="0000FF"/>
                </a:solidFill>
              </a:rPr>
              <a:t> </a:t>
            </a:r>
            <a:r>
              <a:rPr lang="en-US" dirty="0" err="1">
                <a:solidFill>
                  <a:srgbClr val="0000FF"/>
                </a:solidFill>
              </a:rPr>
              <a:t>catốt</a:t>
            </a:r>
            <a:r>
              <a:rPr lang="en-US" dirty="0">
                <a:solidFill>
                  <a:srgbClr val="0000FF"/>
                </a:solidFill>
              </a:rPr>
              <a:t> </a:t>
            </a:r>
            <a:r>
              <a:rPr lang="en-US" dirty="0" err="1">
                <a:solidFill>
                  <a:srgbClr val="0000FF"/>
                </a:solidFill>
              </a:rPr>
              <a:t>một</a:t>
            </a:r>
            <a:r>
              <a:rPr lang="en-US" dirty="0">
                <a:solidFill>
                  <a:srgbClr val="0000FF"/>
                </a:solidFill>
              </a:rPr>
              <a:t> </a:t>
            </a:r>
            <a:r>
              <a:rPr lang="en-US" dirty="0" err="1">
                <a:solidFill>
                  <a:srgbClr val="0000FF"/>
                </a:solidFill>
              </a:rPr>
              <a:t>hiệu</a:t>
            </a:r>
            <a:r>
              <a:rPr lang="en-US" dirty="0">
                <a:solidFill>
                  <a:srgbClr val="0000FF"/>
                </a:solidFill>
              </a:rPr>
              <a:t> </a:t>
            </a:r>
            <a:r>
              <a:rPr lang="en-US" dirty="0" err="1">
                <a:solidFill>
                  <a:srgbClr val="0000FF"/>
                </a:solidFill>
              </a:rPr>
              <a:t>điện</a:t>
            </a:r>
            <a:r>
              <a:rPr lang="en-US" dirty="0">
                <a:solidFill>
                  <a:srgbClr val="0000FF"/>
                </a:solidFill>
              </a:rPr>
              <a:t> </a:t>
            </a:r>
            <a:r>
              <a:rPr lang="en-US" dirty="0" err="1">
                <a:solidFill>
                  <a:srgbClr val="0000FF"/>
                </a:solidFill>
              </a:rPr>
              <a:t>thế</a:t>
            </a:r>
            <a:r>
              <a:rPr lang="en-US" dirty="0">
                <a:solidFill>
                  <a:srgbClr val="0000FF"/>
                </a:solidFill>
              </a:rPr>
              <a:t>  (</a:t>
            </a:r>
            <a:r>
              <a:rPr lang="en-US" dirty="0" err="1">
                <a:solidFill>
                  <a:srgbClr val="0000FF"/>
                </a:solidFill>
              </a:rPr>
              <a:t>khoảng</a:t>
            </a:r>
            <a:r>
              <a:rPr lang="en-US" dirty="0">
                <a:solidFill>
                  <a:srgbClr val="0000FF"/>
                </a:solidFill>
              </a:rPr>
              <a:t> </a:t>
            </a:r>
            <a:r>
              <a:rPr lang="en-US" dirty="0" err="1">
                <a:solidFill>
                  <a:srgbClr val="0000FF"/>
                </a:solidFill>
              </a:rPr>
              <a:t>vài</a:t>
            </a:r>
            <a:r>
              <a:rPr lang="en-US" dirty="0">
                <a:solidFill>
                  <a:srgbClr val="0000FF"/>
                </a:solidFill>
              </a:rPr>
              <a:t> </a:t>
            </a:r>
            <a:r>
              <a:rPr lang="en-US" dirty="0" err="1">
                <a:solidFill>
                  <a:srgbClr val="0000FF"/>
                </a:solidFill>
              </a:rPr>
              <a:t>chục</a:t>
            </a:r>
            <a:r>
              <a:rPr lang="en-US" dirty="0">
                <a:solidFill>
                  <a:srgbClr val="0000FF"/>
                </a:solidFill>
              </a:rPr>
              <a:t> kV) </a:t>
            </a:r>
            <a:r>
              <a:rPr lang="en-US" dirty="0" err="1">
                <a:solidFill>
                  <a:srgbClr val="0000FF"/>
                </a:solidFill>
              </a:rPr>
              <a:t>thì</a:t>
            </a:r>
            <a:r>
              <a:rPr lang="en-US" dirty="0">
                <a:solidFill>
                  <a:srgbClr val="0000FF"/>
                </a:solidFill>
              </a:rPr>
              <a:t> electron </a:t>
            </a:r>
            <a:r>
              <a:rPr lang="en-US" dirty="0" err="1">
                <a:solidFill>
                  <a:srgbClr val="0000FF"/>
                </a:solidFill>
              </a:rPr>
              <a:t>bứt</a:t>
            </a:r>
            <a:r>
              <a:rPr lang="en-US" dirty="0">
                <a:solidFill>
                  <a:srgbClr val="0000FF"/>
                </a:solidFill>
              </a:rPr>
              <a:t> </a:t>
            </a:r>
            <a:r>
              <a:rPr lang="en-US" dirty="0" err="1">
                <a:solidFill>
                  <a:srgbClr val="0000FF"/>
                </a:solidFill>
              </a:rPr>
              <a:t>ra</a:t>
            </a:r>
            <a:r>
              <a:rPr lang="en-US" dirty="0">
                <a:solidFill>
                  <a:srgbClr val="0000FF"/>
                </a:solidFill>
              </a:rPr>
              <a:t> </a:t>
            </a:r>
            <a:r>
              <a:rPr lang="en-US" dirty="0" err="1">
                <a:solidFill>
                  <a:srgbClr val="0000FF"/>
                </a:solidFill>
              </a:rPr>
              <a:t>từ</a:t>
            </a:r>
            <a:r>
              <a:rPr lang="en-US" dirty="0">
                <a:solidFill>
                  <a:srgbClr val="0000FF"/>
                </a:solidFill>
              </a:rPr>
              <a:t> </a:t>
            </a:r>
            <a:r>
              <a:rPr lang="en-US" dirty="0" err="1">
                <a:solidFill>
                  <a:srgbClr val="0000FF"/>
                </a:solidFill>
              </a:rPr>
              <a:t>catốt</a:t>
            </a:r>
            <a:r>
              <a:rPr lang="en-US" dirty="0">
                <a:solidFill>
                  <a:srgbClr val="0000FF"/>
                </a:solidFill>
              </a:rPr>
              <a:t> </a:t>
            </a:r>
            <a:r>
              <a:rPr lang="en-US" dirty="0" err="1">
                <a:solidFill>
                  <a:srgbClr val="0000FF"/>
                </a:solidFill>
              </a:rPr>
              <a:t>được</a:t>
            </a:r>
            <a:r>
              <a:rPr lang="en-US" dirty="0">
                <a:solidFill>
                  <a:srgbClr val="0000FF"/>
                </a:solidFill>
              </a:rPr>
              <a:t> </a:t>
            </a:r>
            <a:r>
              <a:rPr lang="en-US" dirty="0" err="1">
                <a:solidFill>
                  <a:srgbClr val="0000FF"/>
                </a:solidFill>
              </a:rPr>
              <a:t>tăng</a:t>
            </a:r>
            <a:r>
              <a:rPr lang="en-US" dirty="0">
                <a:solidFill>
                  <a:srgbClr val="0000FF"/>
                </a:solidFill>
              </a:rPr>
              <a:t> </a:t>
            </a:r>
            <a:r>
              <a:rPr lang="en-US" dirty="0" err="1">
                <a:solidFill>
                  <a:srgbClr val="0000FF"/>
                </a:solidFill>
              </a:rPr>
              <a:t>tốc</a:t>
            </a:r>
            <a:r>
              <a:rPr lang="en-US" dirty="0">
                <a:solidFill>
                  <a:srgbClr val="0000FF"/>
                </a:solidFill>
              </a:rPr>
              <a:t> </a:t>
            </a:r>
            <a:r>
              <a:rPr lang="en-US" dirty="0" err="1">
                <a:solidFill>
                  <a:srgbClr val="0000FF"/>
                </a:solidFill>
              </a:rPr>
              <a:t>trong</a:t>
            </a:r>
            <a:r>
              <a:rPr lang="en-US" dirty="0">
                <a:solidFill>
                  <a:srgbClr val="0000FF"/>
                </a:solidFill>
              </a:rPr>
              <a:t> </a:t>
            </a:r>
            <a:r>
              <a:rPr lang="en-US" dirty="0" err="1">
                <a:solidFill>
                  <a:srgbClr val="0000FF"/>
                </a:solidFill>
              </a:rPr>
              <a:t>điện</a:t>
            </a:r>
            <a:r>
              <a:rPr lang="en-US" dirty="0">
                <a:solidFill>
                  <a:srgbClr val="0000FF"/>
                </a:solidFill>
              </a:rPr>
              <a:t> </a:t>
            </a:r>
            <a:r>
              <a:rPr lang="en-US" dirty="0" err="1">
                <a:solidFill>
                  <a:srgbClr val="0000FF"/>
                </a:solidFill>
              </a:rPr>
              <a:t>trường</a:t>
            </a:r>
            <a:r>
              <a:rPr lang="en-US" dirty="0">
                <a:solidFill>
                  <a:srgbClr val="0000FF"/>
                </a:solidFill>
              </a:rPr>
              <a:t> </a:t>
            </a:r>
            <a:r>
              <a:rPr lang="en-US" dirty="0" err="1">
                <a:solidFill>
                  <a:srgbClr val="0000FF"/>
                </a:solidFill>
              </a:rPr>
              <a:t>mạnh</a:t>
            </a:r>
            <a:r>
              <a:rPr lang="en-US" dirty="0">
                <a:solidFill>
                  <a:srgbClr val="0000FF"/>
                </a:solidFill>
              </a:rPr>
              <a:t> </a:t>
            </a:r>
            <a:r>
              <a:rPr lang="en-US" dirty="0" err="1">
                <a:solidFill>
                  <a:srgbClr val="0000FF"/>
                </a:solidFill>
              </a:rPr>
              <a:t>đến</a:t>
            </a:r>
            <a:r>
              <a:rPr lang="en-US" dirty="0">
                <a:solidFill>
                  <a:srgbClr val="0000FF"/>
                </a:solidFill>
              </a:rPr>
              <a:t> </a:t>
            </a:r>
            <a:r>
              <a:rPr lang="en-US" dirty="0" err="1">
                <a:solidFill>
                  <a:srgbClr val="0000FF"/>
                </a:solidFill>
              </a:rPr>
              <a:t>đập</a:t>
            </a:r>
            <a:r>
              <a:rPr lang="en-US" dirty="0">
                <a:solidFill>
                  <a:srgbClr val="0000FF"/>
                </a:solidFill>
              </a:rPr>
              <a:t> </a:t>
            </a:r>
            <a:r>
              <a:rPr lang="en-US" dirty="0" err="1">
                <a:solidFill>
                  <a:srgbClr val="0000FF"/>
                </a:solidFill>
              </a:rPr>
              <a:t>vào</a:t>
            </a:r>
            <a:r>
              <a:rPr lang="en-US" dirty="0">
                <a:solidFill>
                  <a:srgbClr val="0000FF"/>
                </a:solidFill>
              </a:rPr>
              <a:t> A </a:t>
            </a:r>
            <a:r>
              <a:rPr lang="en-US" dirty="0" err="1">
                <a:solidFill>
                  <a:srgbClr val="0000FF"/>
                </a:solidFill>
              </a:rPr>
              <a:t>làm</a:t>
            </a:r>
            <a:r>
              <a:rPr lang="en-US" dirty="0">
                <a:solidFill>
                  <a:srgbClr val="0000FF"/>
                </a:solidFill>
              </a:rPr>
              <a:t> A </a:t>
            </a:r>
            <a:r>
              <a:rPr lang="en-US" dirty="0" err="1">
                <a:solidFill>
                  <a:srgbClr val="0000FF"/>
                </a:solidFill>
              </a:rPr>
              <a:t>phát</a:t>
            </a:r>
            <a:r>
              <a:rPr lang="en-US" dirty="0">
                <a:solidFill>
                  <a:srgbClr val="0000FF"/>
                </a:solidFill>
              </a:rPr>
              <a:t> </a:t>
            </a:r>
            <a:r>
              <a:rPr lang="en-US" dirty="0" err="1">
                <a:solidFill>
                  <a:srgbClr val="0000FF"/>
                </a:solidFill>
              </a:rPr>
              <a:t>ra</a:t>
            </a:r>
            <a:r>
              <a:rPr lang="en-US" dirty="0">
                <a:solidFill>
                  <a:srgbClr val="0000FF"/>
                </a:solidFill>
              </a:rPr>
              <a:t> </a:t>
            </a:r>
            <a:r>
              <a:rPr lang="en-US" dirty="0" err="1">
                <a:solidFill>
                  <a:srgbClr val="0000FF"/>
                </a:solidFill>
              </a:rPr>
              <a:t>tia</a:t>
            </a:r>
            <a:r>
              <a:rPr lang="en-US" dirty="0">
                <a:solidFill>
                  <a:srgbClr val="0000FF"/>
                </a:solidFill>
              </a:rPr>
              <a:t> X.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AG00317_"/>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34548" y="2338088"/>
            <a:ext cx="183515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1" name="AutoShape 3"/>
          <p:cNvSpPr>
            <a:spLocks noChangeArrowheads="1"/>
          </p:cNvSpPr>
          <p:nvPr/>
        </p:nvSpPr>
        <p:spPr bwMode="auto">
          <a:xfrm>
            <a:off x="2286000" y="381000"/>
            <a:ext cx="6553200" cy="4953000"/>
          </a:xfrm>
          <a:prstGeom prst="cloudCallout">
            <a:avLst>
              <a:gd name="adj1" fmla="val -50454"/>
              <a:gd name="adj2" fmla="val 48685"/>
            </a:avLst>
          </a:prstGeom>
          <a:solidFill>
            <a:srgbClr val="CCFFFF"/>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eaLnBrk="0" hangingPunct="0"/>
            <a:endParaRPr lang="en-US" sz="4000" b="1" dirty="0">
              <a:solidFill>
                <a:srgbClr val="C00000"/>
              </a:solidFill>
            </a:endParaRPr>
          </a:p>
          <a:p>
            <a:pPr algn="ctr" eaLnBrk="0" hangingPunct="0"/>
            <a:r>
              <a:rPr lang="en-US" sz="4000" b="1" dirty="0" err="1">
                <a:solidFill>
                  <a:schemeClr val="tx1"/>
                </a:solidFill>
              </a:rPr>
              <a:t>Vậy</a:t>
            </a:r>
            <a:r>
              <a:rPr lang="en-US" sz="4000" b="1" dirty="0">
                <a:solidFill>
                  <a:schemeClr val="tx1"/>
                </a:solidFill>
              </a:rPr>
              <a:t> </a:t>
            </a:r>
            <a:r>
              <a:rPr lang="en-US" sz="4000" b="1" dirty="0" err="1">
                <a:solidFill>
                  <a:schemeClr val="tx1"/>
                </a:solidFill>
              </a:rPr>
              <a:t>tia</a:t>
            </a:r>
            <a:r>
              <a:rPr lang="en-US" sz="4000" b="1" dirty="0">
                <a:solidFill>
                  <a:schemeClr val="tx1"/>
                </a:solidFill>
              </a:rPr>
              <a:t> X </a:t>
            </a:r>
            <a:r>
              <a:rPr lang="en-US" sz="4000" b="1" dirty="0" err="1">
                <a:solidFill>
                  <a:schemeClr val="tx1"/>
                </a:solidFill>
              </a:rPr>
              <a:t>có</a:t>
            </a:r>
            <a:r>
              <a:rPr lang="en-US" sz="4000" b="1" dirty="0">
                <a:solidFill>
                  <a:schemeClr val="tx1"/>
                </a:solidFill>
              </a:rPr>
              <a:t> </a:t>
            </a:r>
            <a:r>
              <a:rPr lang="en-US" sz="4000" b="1" dirty="0" err="1">
                <a:solidFill>
                  <a:schemeClr val="tx1"/>
                </a:solidFill>
              </a:rPr>
              <a:t>bản</a:t>
            </a:r>
            <a:r>
              <a:rPr lang="en-US" sz="4000" b="1" dirty="0">
                <a:solidFill>
                  <a:schemeClr val="tx1"/>
                </a:solidFill>
              </a:rPr>
              <a:t> </a:t>
            </a:r>
            <a:r>
              <a:rPr lang="en-US" sz="4000" b="1" dirty="0" err="1">
                <a:solidFill>
                  <a:schemeClr val="tx1"/>
                </a:solidFill>
              </a:rPr>
              <a:t>chất</a:t>
            </a:r>
            <a:r>
              <a:rPr lang="en-US" sz="4000" b="1" dirty="0">
                <a:solidFill>
                  <a:schemeClr val="tx1"/>
                </a:solidFill>
              </a:rPr>
              <a:t> </a:t>
            </a:r>
            <a:r>
              <a:rPr lang="en-US" sz="4000" b="1" dirty="0" err="1">
                <a:solidFill>
                  <a:schemeClr val="tx1"/>
                </a:solidFill>
              </a:rPr>
              <a:t>và</a:t>
            </a:r>
            <a:r>
              <a:rPr lang="en-US" sz="4000" b="1" dirty="0">
                <a:solidFill>
                  <a:schemeClr val="tx1"/>
                </a:solidFill>
              </a:rPr>
              <a:t> </a:t>
            </a:r>
            <a:r>
              <a:rPr lang="en-US" sz="4000" b="1" dirty="0" err="1">
                <a:solidFill>
                  <a:schemeClr val="tx1"/>
                </a:solidFill>
              </a:rPr>
              <a:t>những</a:t>
            </a:r>
            <a:r>
              <a:rPr lang="en-US" sz="4000" b="1" dirty="0">
                <a:solidFill>
                  <a:schemeClr val="tx1"/>
                </a:solidFill>
              </a:rPr>
              <a:t> </a:t>
            </a:r>
            <a:r>
              <a:rPr lang="en-US" sz="4000" b="1" dirty="0" err="1">
                <a:solidFill>
                  <a:schemeClr val="tx1"/>
                </a:solidFill>
              </a:rPr>
              <a:t>tính</a:t>
            </a:r>
            <a:r>
              <a:rPr lang="en-US" sz="4000" b="1" dirty="0">
                <a:solidFill>
                  <a:schemeClr val="tx1"/>
                </a:solidFill>
              </a:rPr>
              <a:t> </a:t>
            </a:r>
            <a:r>
              <a:rPr lang="en-US" sz="4000" b="1" dirty="0" err="1">
                <a:solidFill>
                  <a:schemeClr val="tx1"/>
                </a:solidFill>
              </a:rPr>
              <a:t>chất</a:t>
            </a:r>
            <a:r>
              <a:rPr lang="en-US" sz="4000" b="1" dirty="0">
                <a:solidFill>
                  <a:schemeClr val="tx1"/>
                </a:solidFill>
              </a:rPr>
              <a:t> </a:t>
            </a:r>
            <a:r>
              <a:rPr lang="en-US" sz="4000" b="1" dirty="0" err="1">
                <a:solidFill>
                  <a:schemeClr val="tx1"/>
                </a:solidFill>
              </a:rPr>
              <a:t>nào</a:t>
            </a:r>
            <a:r>
              <a:rPr lang="en-US" sz="4000" b="1" dirty="0">
                <a:solidFill>
                  <a:schemeClr val="tx1"/>
                </a:solidFill>
              </a:rPr>
              <a:t>? </a:t>
            </a:r>
          </a:p>
          <a:p>
            <a:pPr algn="ctr" eaLnBrk="0" hangingPunct="0"/>
            <a:endParaRPr lang="en-US" sz="2800" b="1" i="1" dirty="0">
              <a:solidFill>
                <a:schemeClr val="tx1"/>
              </a:solidFill>
            </a:endParaRPr>
          </a:p>
        </p:txBody>
      </p:sp>
      <p:pic>
        <p:nvPicPr>
          <p:cNvPr id="4" name="Picture 18" descr="Cau hoi"/>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83027" y="457200"/>
            <a:ext cx="2368550" cy="1894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68610"/>
                                        </p:tgtEl>
                                        <p:attrNameLst>
                                          <p:attrName>style.visibility</p:attrName>
                                        </p:attrNameLst>
                                      </p:cBhvr>
                                      <p:to>
                                        <p:strVal val="visible"/>
                                      </p:to>
                                    </p:set>
                                    <p:animEffect transition="in" filter="diamond(in)">
                                      <p:cBhvr>
                                        <p:cTn id="7" dur="1000"/>
                                        <p:tgtEl>
                                          <p:spTgt spid="68610"/>
                                        </p:tgtEl>
                                      </p:cBhvr>
                                    </p:animEffect>
                                  </p:childTnLst>
                                </p:cTn>
                              </p:par>
                            </p:childTnLst>
                          </p:cTn>
                        </p:par>
                        <p:par>
                          <p:cTn id="8" fill="hold" nodeType="withGroup">
                            <p:stCondLst>
                              <p:cond delay="1000"/>
                            </p:stCondLst>
                            <p:childTnLst>
                              <p:par>
                                <p:cTn id="9" presetID="8" presetClass="entr" presetSubtype="16" fill="hold" grpId="0" nodeType="afterEffect">
                                  <p:stCondLst>
                                    <p:cond delay="0"/>
                                  </p:stCondLst>
                                  <p:childTnLst>
                                    <p:set>
                                      <p:cBhvr>
                                        <p:cTn id="10" dur="1" fill="hold">
                                          <p:stCondLst>
                                            <p:cond delay="0"/>
                                          </p:stCondLst>
                                        </p:cTn>
                                        <p:tgtEl>
                                          <p:spTgt spid="68611"/>
                                        </p:tgtEl>
                                        <p:attrNameLst>
                                          <p:attrName>style.visibility</p:attrName>
                                        </p:attrNameLst>
                                      </p:cBhvr>
                                      <p:to>
                                        <p:strVal val="visible"/>
                                      </p:to>
                                    </p:set>
                                    <p:animEffect transition="in" filter="diamond(in)">
                                      <p:cBhvr>
                                        <p:cTn id="11" dur="1000"/>
                                        <p:tgtEl>
                                          <p:spTgt spid="68611"/>
                                        </p:tgtEl>
                                      </p:cBhvr>
                                    </p:animEffect>
                                  </p:childTnLst>
                                </p:cTn>
                              </p:par>
                              <p:par>
                                <p:cTn id="12" presetID="20"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18143" y="80781"/>
            <a:ext cx="8821057" cy="1077218"/>
          </a:xfrm>
          <a:prstGeom prst="rect">
            <a:avLst/>
          </a:prstGeom>
        </p:spPr>
        <p:txBody>
          <a:bodyPr wrap="square">
            <a:spAutoFit/>
          </a:bodyPr>
          <a:lstStyle/>
          <a:p>
            <a:pPr>
              <a:spcAft>
                <a:spcPts val="0"/>
              </a:spcAft>
              <a:tabLst>
                <a:tab pos="457200" algn="l"/>
              </a:tabLst>
            </a:pP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3.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Bản</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chất</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và</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Tính</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chất</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của</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tia</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X</a:t>
            </a:r>
            <a:endParaRPr lang="vi-VN"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endParaRPr>
          </a:p>
          <a:p>
            <a:pPr lvl="0">
              <a:spcAft>
                <a:spcPts val="0"/>
              </a:spcAft>
              <a:tabLst>
                <a:tab pos="457200" algn="l"/>
              </a:tabLst>
            </a:pPr>
            <a:endParaRPr lang="vi-VN" b="1" dirty="0">
              <a:ln w="0"/>
              <a:solidFill>
                <a:srgbClr val="FF0000"/>
              </a:solidFill>
              <a:effectLst>
                <a:outerShdw blurRad="38100" dist="19050" dir="2700000" algn="tl" rotWithShape="0">
                  <a:schemeClr val="dk1">
                    <a:alpha val="40000"/>
                  </a:schemeClr>
                </a:outerShdw>
              </a:effectLst>
              <a:ea typeface="Times New Roman" panose="02020603050405020304" pitchFamily="18" charset="0"/>
            </a:endParaRPr>
          </a:p>
        </p:txBody>
      </p:sp>
      <p:sp>
        <p:nvSpPr>
          <p:cNvPr id="14" name="Rectangle 13"/>
          <p:cNvSpPr/>
          <p:nvPr/>
        </p:nvSpPr>
        <p:spPr>
          <a:xfrm>
            <a:off x="228600" y="457200"/>
            <a:ext cx="8915400" cy="6494085"/>
          </a:xfrm>
          <a:prstGeom prst="rect">
            <a:avLst/>
          </a:prstGeom>
        </p:spPr>
        <p:txBody>
          <a:bodyPr wrap="square">
            <a:spAutoFit/>
          </a:bodyPr>
          <a:lstStyle/>
          <a:p>
            <a:pPr marL="514350" lvl="0" indent="-514350">
              <a:spcAft>
                <a:spcPts val="0"/>
              </a:spcAft>
              <a:tabLst>
                <a:tab pos="457200" algn="l"/>
              </a:tabLst>
            </a:pPr>
            <a:r>
              <a:rPr lang="en-US" b="1" dirty="0">
                <a:ln w="0"/>
                <a:solidFill>
                  <a:srgbClr val="0070C0"/>
                </a:solidFill>
                <a:effectLst>
                  <a:outerShdw blurRad="38100" dist="19050" dir="2700000" algn="tl" rotWithShape="0">
                    <a:schemeClr val="dk1">
                      <a:alpha val="40000"/>
                    </a:schemeClr>
                  </a:outerShdw>
                </a:effectLst>
                <a:ea typeface="Times New Roman" panose="02020603050405020304" pitchFamily="18" charset="0"/>
              </a:rPr>
              <a:t>a. </a:t>
            </a:r>
            <a:r>
              <a:rPr lang="en-US" b="1" dirty="0" err="1">
                <a:ln w="0"/>
                <a:solidFill>
                  <a:srgbClr val="0070C0"/>
                </a:solidFill>
                <a:effectLst>
                  <a:outerShdw blurRad="38100" dist="19050" dir="2700000" algn="tl" rotWithShape="0">
                    <a:schemeClr val="dk1">
                      <a:alpha val="40000"/>
                    </a:schemeClr>
                  </a:outerShdw>
                </a:effectLst>
                <a:ea typeface="Times New Roman" panose="02020603050405020304" pitchFamily="18" charset="0"/>
              </a:rPr>
              <a:t>Bản</a:t>
            </a:r>
            <a:r>
              <a:rPr lang="en-US" b="1" dirty="0">
                <a:ln w="0"/>
                <a:solidFill>
                  <a:srgbClr val="0070C0"/>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rgbClr val="0070C0"/>
                </a:solidFill>
                <a:effectLst>
                  <a:outerShdw blurRad="38100" dist="19050" dir="2700000" algn="tl" rotWithShape="0">
                    <a:schemeClr val="dk1">
                      <a:alpha val="40000"/>
                    </a:schemeClr>
                  </a:outerShdw>
                </a:effectLst>
                <a:ea typeface="Times New Roman" panose="02020603050405020304" pitchFamily="18" charset="0"/>
              </a:rPr>
              <a:t>chất</a:t>
            </a:r>
            <a:r>
              <a:rPr lang="en-US" b="1" dirty="0">
                <a:ln w="0"/>
                <a:solidFill>
                  <a:srgbClr val="0070C0"/>
                </a:solidFill>
                <a:effectLst>
                  <a:outerShdw blurRad="38100" dist="19050" dir="2700000" algn="tl" rotWithShape="0">
                    <a:schemeClr val="dk1">
                      <a:alpha val="40000"/>
                    </a:schemeClr>
                  </a:outerShdw>
                </a:effectLst>
                <a:ea typeface="Times New Roman" panose="02020603050405020304" pitchFamily="18" charset="0"/>
              </a:rPr>
              <a:t>:</a:t>
            </a:r>
          </a:p>
          <a:p>
            <a:pPr marL="514350" lvl="0" indent="-514350">
              <a:spcAft>
                <a:spcPts val="0"/>
              </a:spcAft>
              <a:tabLst>
                <a:tab pos="457200" algn="l"/>
              </a:tabLst>
            </a:pPr>
            <a:r>
              <a:rPr lang="en-US" b="1" dirty="0">
                <a:ln w="0"/>
                <a:solidFill>
                  <a:srgbClr val="0070C0"/>
                </a:solidFill>
                <a:effectLst>
                  <a:outerShdw blurRad="38100" dist="19050" dir="2700000" algn="tl" rotWithShape="0">
                    <a:schemeClr val="dk1">
                      <a:alpha val="40000"/>
                    </a:schemeClr>
                  </a:outerShdw>
                </a:effectLst>
                <a:ea typeface="Times New Roman" panose="02020603050405020304" pitchFamily="18" charset="0"/>
              </a:rPr>
              <a:t>	</a:t>
            </a:r>
            <a:r>
              <a:rPr lang="en-US" dirty="0">
                <a:solidFill>
                  <a:srgbClr val="0070C0"/>
                </a:solidFill>
              </a:rPr>
              <a:t> Tia X ( Tia </a:t>
            </a:r>
            <a:r>
              <a:rPr lang="en-US" dirty="0" err="1">
                <a:solidFill>
                  <a:srgbClr val="0070C0"/>
                </a:solidFill>
              </a:rPr>
              <a:t>Rơn</a:t>
            </a:r>
            <a:r>
              <a:rPr lang="en-US" dirty="0">
                <a:solidFill>
                  <a:srgbClr val="0070C0"/>
                </a:solidFill>
              </a:rPr>
              <a:t>- </a:t>
            </a:r>
            <a:r>
              <a:rPr lang="en-US" dirty="0" err="1">
                <a:solidFill>
                  <a:srgbClr val="0070C0"/>
                </a:solidFill>
              </a:rPr>
              <a:t>ghen</a:t>
            </a:r>
            <a:r>
              <a:rPr lang="en-US" dirty="0">
                <a:solidFill>
                  <a:srgbClr val="0070C0"/>
                </a:solidFill>
              </a:rPr>
              <a:t> ) </a:t>
            </a:r>
            <a:r>
              <a:rPr lang="en-US" dirty="0" err="1">
                <a:solidFill>
                  <a:srgbClr val="0070C0"/>
                </a:solidFill>
              </a:rPr>
              <a:t>là</a:t>
            </a:r>
            <a:r>
              <a:rPr lang="en-US" dirty="0">
                <a:solidFill>
                  <a:srgbClr val="0070C0"/>
                </a:solidFill>
              </a:rPr>
              <a:t> </a:t>
            </a:r>
            <a:r>
              <a:rPr lang="en-US" dirty="0" err="1">
                <a:solidFill>
                  <a:srgbClr val="0070C0"/>
                </a:solidFill>
              </a:rPr>
              <a:t>bức</a:t>
            </a:r>
            <a:r>
              <a:rPr lang="en-US" dirty="0">
                <a:solidFill>
                  <a:srgbClr val="0070C0"/>
                </a:solidFill>
              </a:rPr>
              <a:t> </a:t>
            </a:r>
            <a:r>
              <a:rPr lang="en-US" dirty="0" err="1">
                <a:solidFill>
                  <a:srgbClr val="0070C0"/>
                </a:solidFill>
              </a:rPr>
              <a:t>xạ</a:t>
            </a:r>
            <a:r>
              <a:rPr lang="en-US" dirty="0">
                <a:solidFill>
                  <a:srgbClr val="0070C0"/>
                </a:solidFill>
              </a:rPr>
              <a:t> </a:t>
            </a:r>
            <a:r>
              <a:rPr lang="en-US" dirty="0" err="1">
                <a:solidFill>
                  <a:srgbClr val="0070C0"/>
                </a:solidFill>
              </a:rPr>
              <a:t>điện</a:t>
            </a:r>
            <a:r>
              <a:rPr lang="en-US" dirty="0">
                <a:solidFill>
                  <a:srgbClr val="0070C0"/>
                </a:solidFill>
              </a:rPr>
              <a:t> </a:t>
            </a:r>
            <a:r>
              <a:rPr lang="en-US" dirty="0" err="1">
                <a:solidFill>
                  <a:srgbClr val="0070C0"/>
                </a:solidFill>
              </a:rPr>
              <a:t>từ</a:t>
            </a:r>
            <a:r>
              <a:rPr lang="en-US" dirty="0">
                <a:solidFill>
                  <a:srgbClr val="0070C0"/>
                </a:solidFill>
              </a:rPr>
              <a:t> </a:t>
            </a:r>
            <a:r>
              <a:rPr lang="en-US" dirty="0" err="1">
                <a:solidFill>
                  <a:srgbClr val="0070C0"/>
                </a:solidFill>
              </a:rPr>
              <a:t>có</a:t>
            </a:r>
            <a:r>
              <a:rPr lang="en-US" dirty="0">
                <a:solidFill>
                  <a:srgbClr val="0070C0"/>
                </a:solidFill>
              </a:rPr>
              <a:t> </a:t>
            </a:r>
            <a:r>
              <a:rPr lang="en-US" dirty="0" err="1">
                <a:solidFill>
                  <a:srgbClr val="0070C0"/>
                </a:solidFill>
              </a:rPr>
              <a:t>bước</a:t>
            </a:r>
            <a:r>
              <a:rPr lang="en-US" dirty="0">
                <a:solidFill>
                  <a:srgbClr val="0070C0"/>
                </a:solidFill>
              </a:rPr>
              <a:t> </a:t>
            </a:r>
            <a:r>
              <a:rPr lang="en-US" dirty="0" err="1">
                <a:solidFill>
                  <a:srgbClr val="0070C0"/>
                </a:solidFill>
              </a:rPr>
              <a:t>sóng</a:t>
            </a:r>
            <a:r>
              <a:rPr lang="en-US" dirty="0">
                <a:solidFill>
                  <a:srgbClr val="0070C0"/>
                </a:solidFill>
              </a:rPr>
              <a:t> </a:t>
            </a:r>
            <a:r>
              <a:rPr lang="en-US" dirty="0" err="1">
                <a:solidFill>
                  <a:srgbClr val="0070C0"/>
                </a:solidFill>
              </a:rPr>
              <a:t>từ</a:t>
            </a:r>
            <a:r>
              <a:rPr lang="en-US" dirty="0">
                <a:solidFill>
                  <a:srgbClr val="0070C0"/>
                </a:solidFill>
              </a:rPr>
              <a:t> 10</a:t>
            </a:r>
            <a:r>
              <a:rPr lang="en-US" baseline="30000" dirty="0">
                <a:solidFill>
                  <a:srgbClr val="0070C0"/>
                </a:solidFill>
              </a:rPr>
              <a:t>-11</a:t>
            </a:r>
            <a:r>
              <a:rPr lang="en-US" dirty="0">
                <a:solidFill>
                  <a:srgbClr val="0070C0"/>
                </a:solidFill>
              </a:rPr>
              <a:t>m </a:t>
            </a:r>
            <a:r>
              <a:rPr lang="en-US" dirty="0" err="1">
                <a:solidFill>
                  <a:srgbClr val="0070C0"/>
                </a:solidFill>
              </a:rPr>
              <a:t>đến</a:t>
            </a:r>
            <a:r>
              <a:rPr lang="en-US" dirty="0">
                <a:solidFill>
                  <a:srgbClr val="0070C0"/>
                </a:solidFill>
              </a:rPr>
              <a:t> 10</a:t>
            </a:r>
            <a:r>
              <a:rPr lang="en-US" baseline="30000" dirty="0">
                <a:solidFill>
                  <a:srgbClr val="0070C0"/>
                </a:solidFill>
              </a:rPr>
              <a:t>-8</a:t>
            </a:r>
            <a:r>
              <a:rPr lang="en-US" dirty="0">
                <a:solidFill>
                  <a:srgbClr val="0070C0"/>
                </a:solidFill>
              </a:rPr>
              <a:t> m</a:t>
            </a:r>
          </a:p>
          <a:p>
            <a:pPr marL="514350" lvl="0" indent="-514350">
              <a:spcAft>
                <a:spcPts val="0"/>
              </a:spcAft>
              <a:tabLst>
                <a:tab pos="457200" algn="l"/>
              </a:tabLst>
            </a:pPr>
            <a:r>
              <a:rPr lang="en-US" b="1" dirty="0">
                <a:ln w="0"/>
                <a:solidFill>
                  <a:srgbClr val="0070C0"/>
                </a:solidFill>
                <a:effectLst>
                  <a:outerShdw blurRad="38100" dist="19050" dir="2700000" algn="tl" rotWithShape="0">
                    <a:schemeClr val="dk1">
                      <a:alpha val="40000"/>
                    </a:schemeClr>
                  </a:outerShdw>
                </a:effectLst>
                <a:ea typeface="Times New Roman" panose="02020603050405020304" pitchFamily="18" charset="0"/>
              </a:rPr>
              <a:t>b. </a:t>
            </a:r>
            <a:r>
              <a:rPr lang="en-US" b="1" dirty="0" err="1">
                <a:ln w="0"/>
                <a:solidFill>
                  <a:srgbClr val="0070C0"/>
                </a:solidFill>
                <a:effectLst>
                  <a:outerShdw blurRad="38100" dist="19050" dir="2700000" algn="tl" rotWithShape="0">
                    <a:schemeClr val="dk1">
                      <a:alpha val="40000"/>
                    </a:schemeClr>
                  </a:outerShdw>
                </a:effectLst>
                <a:ea typeface="Times New Roman" panose="02020603050405020304" pitchFamily="18" charset="0"/>
              </a:rPr>
              <a:t>Tính</a:t>
            </a:r>
            <a:r>
              <a:rPr lang="en-US" b="1" dirty="0">
                <a:ln w="0"/>
                <a:solidFill>
                  <a:srgbClr val="0070C0"/>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rgbClr val="0070C0"/>
                </a:solidFill>
                <a:effectLst>
                  <a:outerShdw blurRad="38100" dist="19050" dir="2700000" algn="tl" rotWithShape="0">
                    <a:schemeClr val="dk1">
                      <a:alpha val="40000"/>
                    </a:schemeClr>
                  </a:outerShdw>
                </a:effectLst>
                <a:ea typeface="Times New Roman" panose="02020603050405020304" pitchFamily="18" charset="0"/>
              </a:rPr>
              <a:t>chất</a:t>
            </a:r>
            <a:r>
              <a:rPr lang="en-US" b="1" dirty="0">
                <a:ln w="0"/>
                <a:solidFill>
                  <a:srgbClr val="0070C0"/>
                </a:solidFill>
                <a:effectLst>
                  <a:outerShdw blurRad="38100" dist="19050" dir="2700000" algn="tl" rotWithShape="0">
                    <a:schemeClr val="dk1">
                      <a:alpha val="40000"/>
                    </a:schemeClr>
                  </a:outerShdw>
                </a:effectLst>
                <a:ea typeface="Times New Roman" panose="02020603050405020304" pitchFamily="18" charset="0"/>
              </a:rPr>
              <a:t>: </a:t>
            </a:r>
          </a:p>
          <a:p>
            <a:pPr marL="514350" indent="-514350">
              <a:spcAft>
                <a:spcPts val="0"/>
              </a:spcAft>
              <a:tabLst>
                <a:tab pos="457200" algn="l"/>
              </a:tabLst>
            </a:pPr>
            <a:r>
              <a:rPr lang="en-US" dirty="0">
                <a:solidFill>
                  <a:srgbClr val="0070C0"/>
                </a:solidFill>
              </a:rPr>
              <a:t>* Tia X </a:t>
            </a:r>
            <a:r>
              <a:rPr lang="en-US" dirty="0" err="1">
                <a:solidFill>
                  <a:srgbClr val="0070C0"/>
                </a:solidFill>
              </a:rPr>
              <a:t>có</a:t>
            </a:r>
            <a:r>
              <a:rPr lang="en-US" dirty="0">
                <a:solidFill>
                  <a:srgbClr val="0070C0"/>
                </a:solidFill>
              </a:rPr>
              <a:t> </a:t>
            </a:r>
            <a:r>
              <a:rPr lang="en-US" dirty="0" err="1">
                <a:solidFill>
                  <a:srgbClr val="0070C0"/>
                </a:solidFill>
              </a:rPr>
              <a:t>khả</a:t>
            </a:r>
            <a:r>
              <a:rPr lang="en-US" dirty="0">
                <a:solidFill>
                  <a:srgbClr val="0070C0"/>
                </a:solidFill>
              </a:rPr>
              <a:t> </a:t>
            </a:r>
            <a:r>
              <a:rPr lang="en-US" dirty="0" err="1">
                <a:solidFill>
                  <a:srgbClr val="0070C0"/>
                </a:solidFill>
              </a:rPr>
              <a:t>năng</a:t>
            </a:r>
            <a:r>
              <a:rPr lang="en-US" dirty="0">
                <a:solidFill>
                  <a:srgbClr val="0070C0"/>
                </a:solidFill>
              </a:rPr>
              <a:t> </a:t>
            </a:r>
            <a:r>
              <a:rPr lang="en-US" b="1" dirty="0" err="1">
                <a:solidFill>
                  <a:srgbClr val="0070C0"/>
                </a:solidFill>
                <a:hlinkClick r:id="rId2" action="ppaction://hlinksldjump"/>
              </a:rPr>
              <a:t>đâm</a:t>
            </a:r>
            <a:r>
              <a:rPr lang="en-US" b="1" dirty="0">
                <a:solidFill>
                  <a:srgbClr val="0070C0"/>
                </a:solidFill>
                <a:hlinkClick r:id="rId2" action="ppaction://hlinksldjump"/>
              </a:rPr>
              <a:t> </a:t>
            </a:r>
            <a:r>
              <a:rPr lang="en-US" b="1" dirty="0" err="1">
                <a:solidFill>
                  <a:srgbClr val="0070C0"/>
                </a:solidFill>
                <a:hlinkClick r:id="rId2" action="ppaction://hlinksldjump"/>
              </a:rPr>
              <a:t>xuyên</a:t>
            </a:r>
            <a:r>
              <a:rPr lang="en-US" dirty="0">
                <a:solidFill>
                  <a:srgbClr val="0070C0"/>
                </a:solidFill>
              </a:rPr>
              <a:t>. Tia X </a:t>
            </a:r>
            <a:r>
              <a:rPr lang="en-US" dirty="0" err="1">
                <a:solidFill>
                  <a:srgbClr val="0070C0"/>
                </a:solidFill>
              </a:rPr>
              <a:t>có</a:t>
            </a:r>
            <a:r>
              <a:rPr lang="en-US" dirty="0">
                <a:solidFill>
                  <a:srgbClr val="0070C0"/>
                </a:solidFill>
              </a:rPr>
              <a:t> </a:t>
            </a:r>
            <a:r>
              <a:rPr lang="en-US" dirty="0" err="1">
                <a:solidFill>
                  <a:srgbClr val="0070C0"/>
                </a:solidFill>
              </a:rPr>
              <a:t>bước</a:t>
            </a:r>
            <a:r>
              <a:rPr lang="en-US" dirty="0">
                <a:solidFill>
                  <a:srgbClr val="0070C0"/>
                </a:solidFill>
              </a:rPr>
              <a:t> </a:t>
            </a:r>
            <a:r>
              <a:rPr lang="en-US" dirty="0" err="1">
                <a:solidFill>
                  <a:srgbClr val="0070C0"/>
                </a:solidFill>
              </a:rPr>
              <a:t>sóng</a:t>
            </a:r>
            <a:r>
              <a:rPr lang="en-US" dirty="0">
                <a:solidFill>
                  <a:srgbClr val="0070C0"/>
                </a:solidFill>
              </a:rPr>
              <a:t> </a:t>
            </a:r>
            <a:r>
              <a:rPr lang="en-US" dirty="0" err="1">
                <a:solidFill>
                  <a:srgbClr val="0070C0"/>
                </a:solidFill>
              </a:rPr>
              <a:t>càng</a:t>
            </a:r>
            <a:r>
              <a:rPr lang="en-US" dirty="0">
                <a:solidFill>
                  <a:srgbClr val="0070C0"/>
                </a:solidFill>
              </a:rPr>
              <a:t> </a:t>
            </a:r>
            <a:r>
              <a:rPr lang="en-US" dirty="0" err="1">
                <a:solidFill>
                  <a:srgbClr val="0070C0"/>
                </a:solidFill>
              </a:rPr>
              <a:t>nhỏ</a:t>
            </a:r>
            <a:r>
              <a:rPr lang="en-US" dirty="0">
                <a:solidFill>
                  <a:srgbClr val="0070C0"/>
                </a:solidFill>
              </a:rPr>
              <a:t> </a:t>
            </a:r>
            <a:r>
              <a:rPr lang="en-US" dirty="0" err="1">
                <a:solidFill>
                  <a:srgbClr val="0070C0"/>
                </a:solidFill>
              </a:rPr>
              <a:t>thì</a:t>
            </a:r>
            <a:r>
              <a:rPr lang="en-US" dirty="0">
                <a:solidFill>
                  <a:srgbClr val="0070C0"/>
                </a:solidFill>
              </a:rPr>
              <a:t> </a:t>
            </a:r>
            <a:r>
              <a:rPr lang="en-US" dirty="0" err="1">
                <a:solidFill>
                  <a:srgbClr val="0070C0"/>
                </a:solidFill>
              </a:rPr>
              <a:t>khả</a:t>
            </a:r>
            <a:r>
              <a:rPr lang="en-US" dirty="0">
                <a:solidFill>
                  <a:srgbClr val="0070C0"/>
                </a:solidFill>
              </a:rPr>
              <a:t> </a:t>
            </a:r>
            <a:r>
              <a:rPr lang="en-US" dirty="0" err="1">
                <a:solidFill>
                  <a:srgbClr val="0070C0"/>
                </a:solidFill>
              </a:rPr>
              <a:t>năng</a:t>
            </a:r>
            <a:r>
              <a:rPr lang="en-US" dirty="0">
                <a:solidFill>
                  <a:srgbClr val="0070C0"/>
                </a:solidFill>
              </a:rPr>
              <a:t> </a:t>
            </a:r>
            <a:r>
              <a:rPr lang="en-US" dirty="0" err="1">
                <a:solidFill>
                  <a:srgbClr val="0070C0"/>
                </a:solidFill>
              </a:rPr>
              <a:t>đâm</a:t>
            </a:r>
            <a:r>
              <a:rPr lang="en-US" dirty="0">
                <a:solidFill>
                  <a:srgbClr val="0070C0"/>
                </a:solidFill>
              </a:rPr>
              <a:t> </a:t>
            </a:r>
            <a:r>
              <a:rPr lang="en-US" dirty="0" err="1">
                <a:solidFill>
                  <a:srgbClr val="0070C0"/>
                </a:solidFill>
              </a:rPr>
              <a:t>xuyên</a:t>
            </a:r>
            <a:r>
              <a:rPr lang="en-US" dirty="0">
                <a:solidFill>
                  <a:srgbClr val="0070C0"/>
                </a:solidFill>
              </a:rPr>
              <a:t> </a:t>
            </a:r>
            <a:r>
              <a:rPr lang="en-US" dirty="0" err="1">
                <a:solidFill>
                  <a:srgbClr val="0070C0"/>
                </a:solidFill>
              </a:rPr>
              <a:t>càng</a:t>
            </a:r>
            <a:r>
              <a:rPr lang="en-US" dirty="0">
                <a:solidFill>
                  <a:srgbClr val="0070C0"/>
                </a:solidFill>
              </a:rPr>
              <a:t> </a:t>
            </a:r>
            <a:r>
              <a:rPr lang="en-US" dirty="0" err="1">
                <a:solidFill>
                  <a:srgbClr val="0070C0"/>
                </a:solidFill>
              </a:rPr>
              <a:t>lớn</a:t>
            </a:r>
            <a:r>
              <a:rPr lang="en-US" dirty="0">
                <a:solidFill>
                  <a:srgbClr val="0070C0"/>
                </a:solidFill>
              </a:rPr>
              <a:t> .</a:t>
            </a:r>
          </a:p>
          <a:p>
            <a:pPr>
              <a:spcBef>
                <a:spcPct val="50000"/>
              </a:spcBef>
            </a:pPr>
            <a:r>
              <a:rPr lang="en-US" dirty="0">
                <a:solidFill>
                  <a:srgbClr val="0070C0"/>
                </a:solidFill>
              </a:rPr>
              <a:t>* Tia X </a:t>
            </a:r>
            <a:r>
              <a:rPr lang="en-US" dirty="0" err="1">
                <a:solidFill>
                  <a:srgbClr val="0070C0"/>
                </a:solidFill>
              </a:rPr>
              <a:t>có</a:t>
            </a:r>
            <a:r>
              <a:rPr lang="en-US" dirty="0">
                <a:solidFill>
                  <a:srgbClr val="0070C0"/>
                </a:solidFill>
              </a:rPr>
              <a:t> </a:t>
            </a:r>
            <a:r>
              <a:rPr lang="en-US" dirty="0" err="1">
                <a:solidFill>
                  <a:srgbClr val="0070C0"/>
                </a:solidFill>
              </a:rPr>
              <a:t>tác</a:t>
            </a:r>
            <a:r>
              <a:rPr lang="en-US" dirty="0">
                <a:solidFill>
                  <a:srgbClr val="0070C0"/>
                </a:solidFill>
              </a:rPr>
              <a:t> </a:t>
            </a:r>
            <a:r>
              <a:rPr lang="en-US" dirty="0" err="1">
                <a:solidFill>
                  <a:srgbClr val="0070C0"/>
                </a:solidFill>
              </a:rPr>
              <a:t>dụng</a:t>
            </a:r>
            <a:r>
              <a:rPr lang="en-US" dirty="0">
                <a:solidFill>
                  <a:srgbClr val="0070C0"/>
                </a:solidFill>
              </a:rPr>
              <a:t> </a:t>
            </a:r>
            <a:r>
              <a:rPr lang="en-US" dirty="0" err="1">
                <a:solidFill>
                  <a:srgbClr val="0070C0"/>
                </a:solidFill>
              </a:rPr>
              <a:t>làm</a:t>
            </a:r>
            <a:r>
              <a:rPr lang="en-US" dirty="0">
                <a:solidFill>
                  <a:srgbClr val="0070C0"/>
                </a:solidFill>
              </a:rPr>
              <a:t> </a:t>
            </a:r>
            <a:r>
              <a:rPr lang="en-US" b="1" dirty="0" err="1">
                <a:solidFill>
                  <a:srgbClr val="0070C0"/>
                </a:solidFill>
                <a:hlinkClick r:id="rId3" action="ppaction://hlinksldjump"/>
              </a:rPr>
              <a:t>phát</a:t>
            </a:r>
            <a:r>
              <a:rPr lang="en-US" b="1" dirty="0">
                <a:solidFill>
                  <a:srgbClr val="0070C0"/>
                </a:solidFill>
                <a:hlinkClick r:id="rId3" action="ppaction://hlinksldjump"/>
              </a:rPr>
              <a:t> </a:t>
            </a:r>
            <a:r>
              <a:rPr lang="en-US" b="1" dirty="0" err="1">
                <a:solidFill>
                  <a:srgbClr val="0070C0"/>
                </a:solidFill>
                <a:hlinkClick r:id="rId3" action="ppaction://hlinksldjump"/>
              </a:rPr>
              <a:t>quang</a:t>
            </a:r>
            <a:r>
              <a:rPr lang="en-US" b="1" dirty="0">
                <a:solidFill>
                  <a:srgbClr val="0070C0"/>
                </a:solidFill>
                <a:hlinkClick r:id="rId3" action="ppaction://hlinksldjump"/>
              </a:rPr>
              <a:t> </a:t>
            </a:r>
            <a:r>
              <a:rPr lang="en-US" dirty="0" err="1">
                <a:solidFill>
                  <a:srgbClr val="0070C0"/>
                </a:solidFill>
              </a:rPr>
              <a:t>nhiều</a:t>
            </a:r>
            <a:r>
              <a:rPr lang="en-US" dirty="0">
                <a:solidFill>
                  <a:srgbClr val="0070C0"/>
                </a:solidFill>
              </a:rPr>
              <a:t> </a:t>
            </a:r>
            <a:r>
              <a:rPr lang="en-US" dirty="0" err="1">
                <a:solidFill>
                  <a:srgbClr val="0070C0"/>
                </a:solidFill>
              </a:rPr>
              <a:t>chất</a:t>
            </a:r>
            <a:endParaRPr lang="en-US" dirty="0">
              <a:solidFill>
                <a:srgbClr val="0070C0"/>
              </a:solidFill>
            </a:endParaRPr>
          </a:p>
          <a:p>
            <a:pPr>
              <a:spcBef>
                <a:spcPct val="50000"/>
              </a:spcBef>
            </a:pPr>
            <a:r>
              <a:rPr lang="en-US" dirty="0">
                <a:solidFill>
                  <a:srgbClr val="0070C0"/>
                </a:solidFill>
              </a:rPr>
              <a:t>* Tia X  </a:t>
            </a:r>
            <a:r>
              <a:rPr lang="en-US" dirty="0" err="1">
                <a:solidFill>
                  <a:srgbClr val="0070C0"/>
                </a:solidFill>
              </a:rPr>
              <a:t>làm</a:t>
            </a:r>
            <a:r>
              <a:rPr lang="en-US" dirty="0">
                <a:solidFill>
                  <a:srgbClr val="0070C0"/>
                </a:solidFill>
              </a:rPr>
              <a:t> </a:t>
            </a:r>
            <a:r>
              <a:rPr lang="en-US" b="1" dirty="0">
                <a:solidFill>
                  <a:srgbClr val="0070C0"/>
                </a:solidFill>
                <a:hlinkClick r:id="rId4" action="ppaction://hlinksldjump"/>
              </a:rPr>
              <a:t>ion </a:t>
            </a:r>
            <a:r>
              <a:rPr lang="en-US" b="1" dirty="0" err="1">
                <a:solidFill>
                  <a:srgbClr val="0070C0"/>
                </a:solidFill>
                <a:hlinkClick r:id="rId4" action="ppaction://hlinksldjump"/>
              </a:rPr>
              <a:t>hóa</a:t>
            </a:r>
            <a:r>
              <a:rPr lang="en-US" b="1" dirty="0">
                <a:solidFill>
                  <a:srgbClr val="0070C0"/>
                </a:solidFill>
                <a:hlinkClick r:id="rId4" action="ppaction://hlinksldjump"/>
              </a:rPr>
              <a:t> </a:t>
            </a:r>
            <a:r>
              <a:rPr lang="en-US" dirty="0" err="1">
                <a:solidFill>
                  <a:srgbClr val="0070C0"/>
                </a:solidFill>
              </a:rPr>
              <a:t>không</a:t>
            </a:r>
            <a:r>
              <a:rPr lang="en-US" dirty="0">
                <a:solidFill>
                  <a:srgbClr val="0070C0"/>
                </a:solidFill>
              </a:rPr>
              <a:t> </a:t>
            </a:r>
            <a:r>
              <a:rPr lang="en-US" dirty="0" err="1">
                <a:solidFill>
                  <a:srgbClr val="0070C0"/>
                </a:solidFill>
              </a:rPr>
              <a:t>khí</a:t>
            </a:r>
            <a:endParaRPr lang="en-US" dirty="0">
              <a:solidFill>
                <a:srgbClr val="0070C0"/>
              </a:solidFill>
            </a:endParaRPr>
          </a:p>
          <a:p>
            <a:pPr>
              <a:spcBef>
                <a:spcPct val="50000"/>
              </a:spcBef>
            </a:pPr>
            <a:r>
              <a:rPr lang="en-US" dirty="0">
                <a:solidFill>
                  <a:srgbClr val="0070C0"/>
                </a:solidFill>
              </a:rPr>
              <a:t>* Tia X </a:t>
            </a:r>
            <a:r>
              <a:rPr lang="en-US" dirty="0" err="1">
                <a:solidFill>
                  <a:srgbClr val="0070C0"/>
                </a:solidFill>
              </a:rPr>
              <a:t>có</a:t>
            </a:r>
            <a:r>
              <a:rPr lang="en-US" dirty="0">
                <a:solidFill>
                  <a:srgbClr val="0070C0"/>
                </a:solidFill>
              </a:rPr>
              <a:t> </a:t>
            </a:r>
            <a:r>
              <a:rPr lang="en-US" dirty="0" err="1">
                <a:solidFill>
                  <a:srgbClr val="0070C0"/>
                </a:solidFill>
              </a:rPr>
              <a:t>tác</a:t>
            </a:r>
            <a:r>
              <a:rPr lang="en-US" dirty="0">
                <a:solidFill>
                  <a:srgbClr val="0070C0"/>
                </a:solidFill>
              </a:rPr>
              <a:t> </a:t>
            </a:r>
            <a:r>
              <a:rPr lang="en-US" dirty="0" err="1">
                <a:solidFill>
                  <a:srgbClr val="0070C0"/>
                </a:solidFill>
              </a:rPr>
              <a:t>dụng</a:t>
            </a:r>
            <a:r>
              <a:rPr lang="en-US" dirty="0">
                <a:solidFill>
                  <a:srgbClr val="0070C0"/>
                </a:solidFill>
              </a:rPr>
              <a:t> </a:t>
            </a:r>
            <a:r>
              <a:rPr lang="en-US" dirty="0" err="1">
                <a:solidFill>
                  <a:srgbClr val="0070C0"/>
                </a:solidFill>
              </a:rPr>
              <a:t>sinh</a:t>
            </a:r>
            <a:r>
              <a:rPr lang="en-US" dirty="0">
                <a:solidFill>
                  <a:srgbClr val="0070C0"/>
                </a:solidFill>
              </a:rPr>
              <a:t> </a:t>
            </a:r>
            <a:r>
              <a:rPr lang="en-US" dirty="0" err="1">
                <a:solidFill>
                  <a:srgbClr val="0070C0"/>
                </a:solidFill>
              </a:rPr>
              <a:t>lý</a:t>
            </a:r>
            <a:r>
              <a:rPr lang="en-US" dirty="0">
                <a:solidFill>
                  <a:srgbClr val="0070C0"/>
                </a:solidFill>
              </a:rPr>
              <a:t> </a:t>
            </a:r>
            <a:r>
              <a:rPr lang="en-US" dirty="0" err="1">
                <a:solidFill>
                  <a:srgbClr val="0070C0"/>
                </a:solidFill>
              </a:rPr>
              <a:t>mạnh</a:t>
            </a:r>
            <a:r>
              <a:rPr lang="en-US" dirty="0">
                <a:solidFill>
                  <a:srgbClr val="0070C0"/>
                </a:solidFill>
              </a:rPr>
              <a:t>: </a:t>
            </a:r>
            <a:r>
              <a:rPr lang="en-US" dirty="0" err="1">
                <a:solidFill>
                  <a:srgbClr val="0070C0"/>
                </a:solidFill>
              </a:rPr>
              <a:t>diệt</a:t>
            </a:r>
            <a:r>
              <a:rPr lang="en-US" dirty="0">
                <a:solidFill>
                  <a:srgbClr val="0070C0"/>
                </a:solidFill>
              </a:rPr>
              <a:t> </a:t>
            </a:r>
            <a:r>
              <a:rPr lang="en-US" dirty="0" err="1">
                <a:solidFill>
                  <a:srgbClr val="0070C0"/>
                </a:solidFill>
              </a:rPr>
              <a:t>khuẩn</a:t>
            </a:r>
            <a:r>
              <a:rPr lang="en-US" dirty="0">
                <a:solidFill>
                  <a:srgbClr val="0070C0"/>
                </a:solidFill>
              </a:rPr>
              <a:t>, </a:t>
            </a:r>
            <a:r>
              <a:rPr lang="en-US" dirty="0" err="1">
                <a:solidFill>
                  <a:srgbClr val="0070C0"/>
                </a:solidFill>
              </a:rPr>
              <a:t>diệt</a:t>
            </a:r>
            <a:r>
              <a:rPr lang="en-US" dirty="0">
                <a:solidFill>
                  <a:srgbClr val="0070C0"/>
                </a:solidFill>
              </a:rPr>
              <a:t> </a:t>
            </a:r>
            <a:r>
              <a:rPr lang="en-US" dirty="0" err="1">
                <a:solidFill>
                  <a:srgbClr val="0070C0"/>
                </a:solidFill>
              </a:rPr>
              <a:t>tế</a:t>
            </a:r>
            <a:r>
              <a:rPr lang="en-US" dirty="0">
                <a:solidFill>
                  <a:srgbClr val="0070C0"/>
                </a:solidFill>
              </a:rPr>
              <a:t> </a:t>
            </a:r>
            <a:r>
              <a:rPr lang="en-US" dirty="0" err="1">
                <a:solidFill>
                  <a:srgbClr val="0070C0"/>
                </a:solidFill>
              </a:rPr>
              <a:t>bào</a:t>
            </a:r>
            <a:r>
              <a:rPr lang="en-US" dirty="0">
                <a:solidFill>
                  <a:srgbClr val="0070C0"/>
                </a:solidFill>
              </a:rPr>
              <a:t> …</a:t>
            </a:r>
          </a:p>
          <a:p>
            <a:pPr>
              <a:spcBef>
                <a:spcPct val="50000"/>
              </a:spcBef>
            </a:pPr>
            <a:r>
              <a:rPr lang="en-US" dirty="0">
                <a:solidFill>
                  <a:srgbClr val="0070C0"/>
                </a:solidFill>
              </a:rPr>
              <a:t>* Tia X </a:t>
            </a:r>
            <a:r>
              <a:rPr lang="en-US" dirty="0" err="1">
                <a:solidFill>
                  <a:srgbClr val="0070C0"/>
                </a:solidFill>
              </a:rPr>
              <a:t>làm</a:t>
            </a:r>
            <a:r>
              <a:rPr lang="en-US" dirty="0">
                <a:solidFill>
                  <a:srgbClr val="0070C0"/>
                </a:solidFill>
              </a:rPr>
              <a:t> </a:t>
            </a:r>
            <a:r>
              <a:rPr lang="en-US" dirty="0" err="1">
                <a:solidFill>
                  <a:srgbClr val="0070C0"/>
                </a:solidFill>
              </a:rPr>
              <a:t>đen</a:t>
            </a:r>
            <a:r>
              <a:rPr lang="en-US" dirty="0">
                <a:solidFill>
                  <a:srgbClr val="0070C0"/>
                </a:solidFill>
              </a:rPr>
              <a:t> </a:t>
            </a:r>
            <a:r>
              <a:rPr lang="en-US" dirty="0" err="1">
                <a:solidFill>
                  <a:srgbClr val="0070C0"/>
                </a:solidFill>
              </a:rPr>
              <a:t>kính</a:t>
            </a:r>
            <a:r>
              <a:rPr lang="en-US" dirty="0">
                <a:solidFill>
                  <a:srgbClr val="0070C0"/>
                </a:solidFill>
              </a:rPr>
              <a:t> </a:t>
            </a:r>
            <a:r>
              <a:rPr lang="en-US" dirty="0" err="1">
                <a:solidFill>
                  <a:srgbClr val="0070C0"/>
                </a:solidFill>
              </a:rPr>
              <a:t>ảnh</a:t>
            </a:r>
            <a:endParaRPr lang="vi-VN" b="1" dirty="0">
              <a:ln w="0"/>
              <a:solidFill>
                <a:srgbClr val="0070C0"/>
              </a:solidFill>
              <a:effectLst>
                <a:outerShdw blurRad="38100" dist="19050" dir="2700000" algn="tl" rotWithShape="0">
                  <a:schemeClr val="dk1">
                    <a:alpha val="40000"/>
                  </a:schemeClr>
                </a:outerShdw>
              </a:effectLst>
              <a:ea typeface="Times New Roman" panose="02020603050405020304" pitchFamily="18" charset="0"/>
            </a:endParaRPr>
          </a:p>
        </p:txBody>
      </p:sp>
    </p:spTree>
    <p:extLst>
      <p:ext uri="{BB962C8B-B14F-4D97-AF65-F5344CB8AC3E}">
        <p14:creationId xmlns:p14="http://schemas.microsoft.com/office/powerpoint/2010/main" val="1668246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randombar(horizontal)">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 calcmode="lin" valueType="num">
                                      <p:cBhvr additive="base">
                                        <p:cTn id="12"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6" fill="hold" nodeType="clickEffect">
                                  <p:stCondLst>
                                    <p:cond delay="0"/>
                                  </p:stCondLst>
                                  <p:childTnLst>
                                    <p:set>
                                      <p:cBhvr>
                                        <p:cTn id="17" dur="1" fill="hold">
                                          <p:stCondLst>
                                            <p:cond delay="0"/>
                                          </p:stCondLst>
                                        </p:cTn>
                                        <p:tgtEl>
                                          <p:spTgt spid="14">
                                            <p:txEl>
                                              <p:pRg st="1" end="1"/>
                                            </p:txEl>
                                          </p:spTgt>
                                        </p:tgtEl>
                                        <p:attrNameLst>
                                          <p:attrName>style.visibility</p:attrName>
                                        </p:attrNameLst>
                                      </p:cBhvr>
                                      <p:to>
                                        <p:strVal val="visible"/>
                                      </p:to>
                                    </p:set>
                                    <p:animEffect transition="in" filter="barn(inHorizontal)">
                                      <p:cBhvr>
                                        <p:cTn id="18" dur="500"/>
                                        <p:tgtEl>
                                          <p:spTgt spid="14">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4">
                                            <p:txEl>
                                              <p:pRg st="2" end="2"/>
                                            </p:txEl>
                                          </p:spTgt>
                                        </p:tgtEl>
                                        <p:attrNameLst>
                                          <p:attrName>style.visibility</p:attrName>
                                        </p:attrNameLst>
                                      </p:cBhvr>
                                      <p:to>
                                        <p:strVal val="visible"/>
                                      </p:to>
                                    </p:set>
                                    <p:anim calcmode="lin" valueType="num">
                                      <p:cBhvr additive="base">
                                        <p:cTn id="23"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nodeType="clickEffect">
                                  <p:stCondLst>
                                    <p:cond delay="0"/>
                                  </p:stCondLst>
                                  <p:childTnLst>
                                    <p:set>
                                      <p:cBhvr>
                                        <p:cTn id="28" dur="1" fill="hold">
                                          <p:stCondLst>
                                            <p:cond delay="0"/>
                                          </p:stCondLst>
                                        </p:cTn>
                                        <p:tgtEl>
                                          <p:spTgt spid="14">
                                            <p:txEl>
                                              <p:pRg st="3" end="3"/>
                                            </p:txEl>
                                          </p:spTgt>
                                        </p:tgtEl>
                                        <p:attrNameLst>
                                          <p:attrName>style.visibility</p:attrName>
                                        </p:attrNameLst>
                                      </p:cBhvr>
                                      <p:to>
                                        <p:strVal val="visible"/>
                                      </p:to>
                                    </p:set>
                                    <p:animEffect transition="in" filter="checkerboard(across)">
                                      <p:cBhvr>
                                        <p:cTn id="29" dur="500"/>
                                        <p:tgtEl>
                                          <p:spTgt spid="14">
                                            <p:txEl>
                                              <p:pRg st="3" end="3"/>
                                            </p:txEl>
                                          </p:spTgt>
                                        </p:tgtEl>
                                      </p:cBhvr>
                                    </p:animEffect>
                                  </p:childTnLst>
                                </p:cTn>
                              </p:par>
                              <p:par>
                                <p:cTn id="30" presetID="5" presetClass="entr" presetSubtype="10" fill="hold" nodeType="withEffect">
                                  <p:stCondLst>
                                    <p:cond delay="0"/>
                                  </p:stCondLst>
                                  <p:childTnLst>
                                    <p:set>
                                      <p:cBhvr>
                                        <p:cTn id="31" dur="1" fill="hold">
                                          <p:stCondLst>
                                            <p:cond delay="0"/>
                                          </p:stCondLst>
                                        </p:cTn>
                                        <p:tgtEl>
                                          <p:spTgt spid="14">
                                            <p:txEl>
                                              <p:pRg st="4" end="4"/>
                                            </p:txEl>
                                          </p:spTgt>
                                        </p:tgtEl>
                                        <p:attrNameLst>
                                          <p:attrName>style.visibility</p:attrName>
                                        </p:attrNameLst>
                                      </p:cBhvr>
                                      <p:to>
                                        <p:strVal val="visible"/>
                                      </p:to>
                                    </p:set>
                                    <p:animEffect transition="in" filter="checkerboard(across)">
                                      <p:cBhvr>
                                        <p:cTn id="32" dur="500"/>
                                        <p:tgtEl>
                                          <p:spTgt spid="14">
                                            <p:txEl>
                                              <p:pRg st="4" end="4"/>
                                            </p:txEl>
                                          </p:spTgt>
                                        </p:tgtEl>
                                      </p:cBhvr>
                                    </p:animEffect>
                                  </p:childTnLst>
                                </p:cTn>
                              </p:par>
                              <p:par>
                                <p:cTn id="33" presetID="5" presetClass="entr" presetSubtype="10" fill="hold" nodeType="withEffect">
                                  <p:stCondLst>
                                    <p:cond delay="0"/>
                                  </p:stCondLst>
                                  <p:childTnLst>
                                    <p:set>
                                      <p:cBhvr>
                                        <p:cTn id="34" dur="1" fill="hold">
                                          <p:stCondLst>
                                            <p:cond delay="0"/>
                                          </p:stCondLst>
                                        </p:cTn>
                                        <p:tgtEl>
                                          <p:spTgt spid="14">
                                            <p:txEl>
                                              <p:pRg st="5" end="5"/>
                                            </p:txEl>
                                          </p:spTgt>
                                        </p:tgtEl>
                                        <p:attrNameLst>
                                          <p:attrName>style.visibility</p:attrName>
                                        </p:attrNameLst>
                                      </p:cBhvr>
                                      <p:to>
                                        <p:strVal val="visible"/>
                                      </p:to>
                                    </p:set>
                                    <p:animEffect transition="in" filter="checkerboard(across)">
                                      <p:cBhvr>
                                        <p:cTn id="35" dur="500"/>
                                        <p:tgtEl>
                                          <p:spTgt spid="14">
                                            <p:txEl>
                                              <p:pRg st="5" end="5"/>
                                            </p:txEl>
                                          </p:spTgt>
                                        </p:tgtEl>
                                      </p:cBhvr>
                                    </p:animEffect>
                                  </p:childTnLst>
                                </p:cTn>
                              </p:par>
                              <p:par>
                                <p:cTn id="36" presetID="5" presetClass="entr" presetSubtype="10" fill="hold" nodeType="withEffect">
                                  <p:stCondLst>
                                    <p:cond delay="0"/>
                                  </p:stCondLst>
                                  <p:childTnLst>
                                    <p:set>
                                      <p:cBhvr>
                                        <p:cTn id="37" dur="1" fill="hold">
                                          <p:stCondLst>
                                            <p:cond delay="0"/>
                                          </p:stCondLst>
                                        </p:cTn>
                                        <p:tgtEl>
                                          <p:spTgt spid="14">
                                            <p:txEl>
                                              <p:pRg st="6" end="6"/>
                                            </p:txEl>
                                          </p:spTgt>
                                        </p:tgtEl>
                                        <p:attrNameLst>
                                          <p:attrName>style.visibility</p:attrName>
                                        </p:attrNameLst>
                                      </p:cBhvr>
                                      <p:to>
                                        <p:strVal val="visible"/>
                                      </p:to>
                                    </p:set>
                                    <p:animEffect transition="in" filter="checkerboard(across)">
                                      <p:cBhvr>
                                        <p:cTn id="38" dur="500"/>
                                        <p:tgtEl>
                                          <p:spTgt spid="14">
                                            <p:txEl>
                                              <p:pRg st="6" end="6"/>
                                            </p:txEl>
                                          </p:spTgt>
                                        </p:tgtEl>
                                      </p:cBhvr>
                                    </p:animEffect>
                                  </p:childTnLst>
                                </p:cTn>
                              </p:par>
                              <p:par>
                                <p:cTn id="39" presetID="5" presetClass="entr" presetSubtype="10" fill="hold" nodeType="withEffect">
                                  <p:stCondLst>
                                    <p:cond delay="0"/>
                                  </p:stCondLst>
                                  <p:childTnLst>
                                    <p:set>
                                      <p:cBhvr>
                                        <p:cTn id="40" dur="1" fill="hold">
                                          <p:stCondLst>
                                            <p:cond delay="0"/>
                                          </p:stCondLst>
                                        </p:cTn>
                                        <p:tgtEl>
                                          <p:spTgt spid="14">
                                            <p:txEl>
                                              <p:pRg st="7" end="7"/>
                                            </p:txEl>
                                          </p:spTgt>
                                        </p:tgtEl>
                                        <p:attrNameLst>
                                          <p:attrName>style.visibility</p:attrName>
                                        </p:attrNameLst>
                                      </p:cBhvr>
                                      <p:to>
                                        <p:strVal val="visible"/>
                                      </p:to>
                                    </p:set>
                                    <p:animEffect transition="in" filter="checkerboard(across)">
                                      <p:cBhvr>
                                        <p:cTn id="41" dur="500"/>
                                        <p:tgtEl>
                                          <p:spTgt spid="1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18143" y="80781"/>
            <a:ext cx="7754257" cy="584775"/>
          </a:xfrm>
          <a:prstGeom prst="rect">
            <a:avLst/>
          </a:prstGeom>
        </p:spPr>
        <p:txBody>
          <a:bodyPr wrap="square">
            <a:spAutoFit/>
          </a:bodyPr>
          <a:lstStyle/>
          <a:p>
            <a:pPr lvl="0">
              <a:spcAft>
                <a:spcPts val="0"/>
              </a:spcAft>
              <a:tabLst>
                <a:tab pos="457200" algn="l"/>
              </a:tabLst>
            </a:pP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3.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Bản</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chất</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và</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Tính</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chất</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của</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tia</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X</a:t>
            </a:r>
            <a:endParaRPr lang="vi-VN"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endParaRPr>
          </a:p>
        </p:txBody>
      </p:sp>
      <p:sp>
        <p:nvSpPr>
          <p:cNvPr id="14" name="Rectangle 13"/>
          <p:cNvSpPr/>
          <p:nvPr/>
        </p:nvSpPr>
        <p:spPr>
          <a:xfrm>
            <a:off x="304800" y="533400"/>
            <a:ext cx="2895600" cy="584775"/>
          </a:xfrm>
          <a:prstGeom prst="rect">
            <a:avLst/>
          </a:prstGeom>
        </p:spPr>
        <p:txBody>
          <a:bodyPr wrap="square">
            <a:spAutoFit/>
          </a:bodyPr>
          <a:lstStyle/>
          <a:p>
            <a:pPr lvl="0">
              <a:spcAft>
                <a:spcPts val="0"/>
              </a:spcAft>
              <a:tabLst>
                <a:tab pos="457200" algn="l"/>
              </a:tabLst>
            </a:pP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c. </a:t>
            </a:r>
            <a:r>
              <a:rPr lang="en-US" b="1" dirty="0" err="1">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Ứng</a:t>
            </a: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dụng</a:t>
            </a: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a:t>
            </a:r>
            <a:endParaRPr lang="vi-VN" b="1" dirty="0">
              <a:ln w="0"/>
              <a:solidFill>
                <a:srgbClr val="0000FF"/>
              </a:solidFill>
              <a:effectLst>
                <a:outerShdw blurRad="38100" dist="19050" dir="2700000" algn="tl" rotWithShape="0">
                  <a:schemeClr val="dk1">
                    <a:alpha val="40000"/>
                  </a:schemeClr>
                </a:outerShdw>
              </a:effectLst>
              <a:ea typeface="Times New Roman" panose="02020603050405020304" pitchFamily="18" charset="0"/>
            </a:endParaRPr>
          </a:p>
        </p:txBody>
      </p:sp>
      <p:sp>
        <p:nvSpPr>
          <p:cNvPr id="4" name="Rectangle 3"/>
          <p:cNvSpPr/>
          <p:nvPr/>
        </p:nvSpPr>
        <p:spPr>
          <a:xfrm>
            <a:off x="1447800" y="986019"/>
            <a:ext cx="6248400" cy="584775"/>
          </a:xfrm>
          <a:prstGeom prst="rect">
            <a:avLst/>
          </a:prstGeom>
        </p:spPr>
        <p:txBody>
          <a:bodyPr wrap="square">
            <a:spAutoFit/>
          </a:bodyPr>
          <a:lstStyle/>
          <a:p>
            <a:pPr>
              <a:spcAft>
                <a:spcPts val="0"/>
              </a:spcAft>
            </a:pPr>
            <a:r>
              <a:rPr lang="en-US" dirty="0">
                <a:solidFill>
                  <a:srgbClr val="0000FF"/>
                </a:solidFill>
                <a:ea typeface="Times New Roman" panose="02020603050405020304" pitchFamily="18" charset="0"/>
              </a:rPr>
              <a:t>- </a:t>
            </a:r>
            <a:r>
              <a:rPr lang="en-US" dirty="0" err="1">
                <a:solidFill>
                  <a:srgbClr val="0000FF"/>
                </a:solidFill>
                <a:ea typeface="Times New Roman" panose="02020603050405020304" pitchFamily="18" charset="0"/>
              </a:rPr>
              <a:t>Làm</a:t>
            </a:r>
            <a:r>
              <a:rPr lang="en-US" dirty="0">
                <a:solidFill>
                  <a:srgbClr val="0000FF"/>
                </a:solidFill>
                <a:ea typeface="Times New Roman" panose="02020603050405020304" pitchFamily="18" charset="0"/>
              </a:rPr>
              <a:t> </a:t>
            </a:r>
            <a:r>
              <a:rPr lang="en-US" dirty="0" err="1">
                <a:solidFill>
                  <a:srgbClr val="0000FF"/>
                </a:solidFill>
                <a:ea typeface="Times New Roman" panose="02020603050405020304" pitchFamily="18" charset="0"/>
              </a:rPr>
              <a:t>đen</a:t>
            </a:r>
            <a:r>
              <a:rPr lang="en-US" dirty="0">
                <a:solidFill>
                  <a:srgbClr val="0000FF"/>
                </a:solidFill>
                <a:ea typeface="Times New Roman" panose="02020603050405020304" pitchFamily="18" charset="0"/>
              </a:rPr>
              <a:t> </a:t>
            </a:r>
            <a:r>
              <a:rPr lang="en-US" dirty="0" err="1">
                <a:solidFill>
                  <a:srgbClr val="0000FF"/>
                </a:solidFill>
                <a:ea typeface="Times New Roman" panose="02020603050405020304" pitchFamily="18" charset="0"/>
              </a:rPr>
              <a:t>kính</a:t>
            </a:r>
            <a:r>
              <a:rPr lang="en-US" dirty="0">
                <a:solidFill>
                  <a:srgbClr val="0000FF"/>
                </a:solidFill>
                <a:ea typeface="Times New Roman" panose="02020603050405020304" pitchFamily="18" charset="0"/>
              </a:rPr>
              <a:t> </a:t>
            </a:r>
            <a:r>
              <a:rPr lang="en-US" dirty="0" err="1">
                <a:solidFill>
                  <a:srgbClr val="0000FF"/>
                </a:solidFill>
                <a:ea typeface="Times New Roman" panose="02020603050405020304" pitchFamily="18" charset="0"/>
              </a:rPr>
              <a:t>ảnh</a:t>
            </a:r>
            <a:r>
              <a:rPr lang="en-US" dirty="0">
                <a:solidFill>
                  <a:srgbClr val="0000FF"/>
                </a:solidFill>
                <a:ea typeface="Times New Roman" panose="02020603050405020304" pitchFamily="18" charset="0"/>
              </a:rPr>
              <a:t> </a:t>
            </a:r>
            <a:r>
              <a:rPr lang="pt-BR" dirty="0">
                <a:solidFill>
                  <a:srgbClr val="0000FF"/>
                </a:solidFill>
                <a:ea typeface="Times New Roman" panose="02020603050405020304" pitchFamily="18" charset="0"/>
              </a:rPr>
              <a:t>=&gt; </a:t>
            </a:r>
            <a:r>
              <a:rPr lang="en-US" dirty="0" err="1">
                <a:solidFill>
                  <a:srgbClr val="0000FF"/>
                </a:solidFill>
                <a:ea typeface="Times New Roman" panose="02020603050405020304" pitchFamily="18" charset="0"/>
              </a:rPr>
              <a:t>chụp</a:t>
            </a:r>
            <a:r>
              <a:rPr lang="en-US" dirty="0">
                <a:solidFill>
                  <a:srgbClr val="0000FF"/>
                </a:solidFill>
                <a:ea typeface="Times New Roman" panose="02020603050405020304" pitchFamily="18" charset="0"/>
              </a:rPr>
              <a:t> </a:t>
            </a:r>
            <a:r>
              <a:rPr lang="en-US" dirty="0" err="1">
                <a:solidFill>
                  <a:srgbClr val="0000FF"/>
                </a:solidFill>
                <a:ea typeface="Times New Roman" panose="02020603050405020304" pitchFamily="18" charset="0"/>
              </a:rPr>
              <a:t>điện</a:t>
            </a:r>
            <a:r>
              <a:rPr lang="en-US" dirty="0">
                <a:solidFill>
                  <a:srgbClr val="0000FF"/>
                </a:solidFill>
                <a:ea typeface="Times New Roman" panose="02020603050405020304" pitchFamily="18" charset="0"/>
              </a:rPr>
              <a:t>.</a:t>
            </a:r>
            <a:endParaRPr lang="vi-VN" sz="2800" dirty="0">
              <a:solidFill>
                <a:srgbClr val="0000FF"/>
              </a:solidFill>
              <a:ea typeface="Times New Roman" panose="02020603050405020304" pitchFamily="18" charset="0"/>
            </a:endParaRPr>
          </a:p>
        </p:txBody>
      </p:sp>
      <p:pic>
        <p:nvPicPr>
          <p:cNvPr id="87042" name="Picture 2" descr="gayxuong - trần chí kiê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1891256"/>
            <a:ext cx="3915229" cy="2984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4572000" y="4850401"/>
            <a:ext cx="4419599" cy="1569660"/>
          </a:xfrm>
          <a:prstGeom prst="rect">
            <a:avLst/>
          </a:prstGeom>
        </p:spPr>
        <p:txBody>
          <a:bodyPr wrap="square">
            <a:spAutoFit/>
          </a:bodyPr>
          <a:lstStyle/>
          <a:p>
            <a:pPr>
              <a:spcAft>
                <a:spcPts val="0"/>
              </a:spcAft>
            </a:pPr>
            <a:r>
              <a:rPr lang="en-US" dirty="0" err="1">
                <a:latin typeface="+mj-lt"/>
                <a:ea typeface="Times New Roman" panose="02020603050405020304" pitchFamily="18" charset="0"/>
              </a:rPr>
              <a:t>Xương</a:t>
            </a:r>
            <a:r>
              <a:rPr lang="en-US" dirty="0">
                <a:latin typeface="+mj-lt"/>
                <a:ea typeface="Times New Roman" panose="02020603050405020304" pitchFamily="18" charset="0"/>
              </a:rPr>
              <a:t> </a:t>
            </a:r>
            <a:r>
              <a:rPr lang="en-US" dirty="0" err="1">
                <a:latin typeface="+mj-lt"/>
                <a:ea typeface="Times New Roman" panose="02020603050405020304" pitchFamily="18" charset="0"/>
              </a:rPr>
              <a:t>của</a:t>
            </a:r>
            <a:r>
              <a:rPr lang="en-US" dirty="0">
                <a:latin typeface="+mj-lt"/>
                <a:ea typeface="Times New Roman" panose="02020603050405020304" pitchFamily="18" charset="0"/>
              </a:rPr>
              <a:t> </a:t>
            </a:r>
            <a:r>
              <a:rPr lang="en-US" dirty="0" err="1">
                <a:latin typeface="+mj-lt"/>
                <a:ea typeface="Times New Roman" panose="02020603050405020304" pitchFamily="18" charset="0"/>
              </a:rPr>
              <a:t>em</a:t>
            </a:r>
            <a:r>
              <a:rPr lang="en-US" dirty="0">
                <a:latin typeface="+mj-lt"/>
                <a:ea typeface="Times New Roman" panose="02020603050405020304" pitchFamily="18" charset="0"/>
              </a:rPr>
              <a:t> </a:t>
            </a:r>
            <a:r>
              <a:rPr lang="en-US" dirty="0" err="1">
                <a:latin typeface="+mj-lt"/>
                <a:ea typeface="Times New Roman" panose="02020603050405020304" pitchFamily="18" charset="0"/>
              </a:rPr>
              <a:t>Trần</a:t>
            </a:r>
            <a:r>
              <a:rPr lang="en-US" dirty="0">
                <a:latin typeface="+mj-lt"/>
                <a:ea typeface="Times New Roman" panose="02020603050405020304" pitchFamily="18" charset="0"/>
              </a:rPr>
              <a:t> </a:t>
            </a:r>
            <a:r>
              <a:rPr lang="en-US" dirty="0" err="1">
                <a:latin typeface="+mj-lt"/>
                <a:ea typeface="Times New Roman" panose="02020603050405020304" pitchFamily="18" charset="0"/>
              </a:rPr>
              <a:t>Chí</a:t>
            </a:r>
            <a:r>
              <a:rPr lang="en-US" dirty="0">
                <a:latin typeface="+mj-lt"/>
                <a:ea typeface="Times New Roman" panose="02020603050405020304" pitchFamily="18" charset="0"/>
              </a:rPr>
              <a:t> </a:t>
            </a:r>
            <a:r>
              <a:rPr lang="en-US" dirty="0" err="1">
                <a:latin typeface="+mj-lt"/>
                <a:ea typeface="Times New Roman" panose="02020603050405020304" pitchFamily="18" charset="0"/>
              </a:rPr>
              <a:t>Kiên</a:t>
            </a:r>
            <a:r>
              <a:rPr lang="en-US" dirty="0">
                <a:latin typeface="+mj-lt"/>
                <a:ea typeface="Times New Roman" panose="02020603050405020304" pitchFamily="18" charset="0"/>
              </a:rPr>
              <a:t> </a:t>
            </a:r>
            <a:r>
              <a:rPr lang="en-US" dirty="0" err="1">
                <a:latin typeface="+mj-lt"/>
                <a:ea typeface="Times New Roman" panose="02020603050405020304" pitchFamily="18" charset="0"/>
              </a:rPr>
              <a:t>hs</a:t>
            </a:r>
            <a:r>
              <a:rPr lang="en-US" dirty="0">
                <a:latin typeface="+mj-lt"/>
                <a:ea typeface="Times New Roman" panose="02020603050405020304" pitchFamily="18" charset="0"/>
              </a:rPr>
              <a:t> </a:t>
            </a:r>
            <a:r>
              <a:rPr lang="vi-VN" dirty="0">
                <a:latin typeface="+mj-lt"/>
                <a:ea typeface="Times New Roman" panose="02020603050405020304" pitchFamily="18" charset="0"/>
              </a:rPr>
              <a:t>Trường tiểu học Nam Trung Yên</a:t>
            </a:r>
            <a:r>
              <a:rPr lang="en-US" dirty="0">
                <a:latin typeface="+mj-lt"/>
                <a:ea typeface="Times New Roman" panose="02020603050405020304" pitchFamily="18" charset="0"/>
              </a:rPr>
              <a:t> </a:t>
            </a:r>
            <a:r>
              <a:rPr lang="en-US" dirty="0" err="1">
                <a:latin typeface="+mj-lt"/>
                <a:ea typeface="Times New Roman" panose="02020603050405020304" pitchFamily="18" charset="0"/>
              </a:rPr>
              <a:t>bị</a:t>
            </a:r>
            <a:r>
              <a:rPr lang="en-US" dirty="0">
                <a:latin typeface="+mj-lt"/>
                <a:ea typeface="Times New Roman" panose="02020603050405020304" pitchFamily="18" charset="0"/>
              </a:rPr>
              <a:t> </a:t>
            </a:r>
            <a:r>
              <a:rPr lang="en-US" dirty="0" err="1">
                <a:latin typeface="+mj-lt"/>
                <a:ea typeface="Times New Roman" panose="02020603050405020304" pitchFamily="18" charset="0"/>
              </a:rPr>
              <a:t>gãy</a:t>
            </a:r>
            <a:r>
              <a:rPr lang="en-US" dirty="0">
                <a:latin typeface="+mj-lt"/>
                <a:ea typeface="Times New Roman" panose="02020603050405020304" pitchFamily="18" charset="0"/>
              </a:rPr>
              <a:t>.</a:t>
            </a:r>
          </a:p>
        </p:txBody>
      </p:sp>
      <p:sp>
        <p:nvSpPr>
          <p:cNvPr id="6" name="Rectangle 4"/>
          <p:cNvSpPr>
            <a:spLocks noChangeArrowheads="1"/>
          </p:cNvSpPr>
          <p:nvPr/>
        </p:nvSpPr>
        <p:spPr bwMode="auto">
          <a:xfrm>
            <a:off x="5181600" y="165561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pic>
        <p:nvPicPr>
          <p:cNvPr id="102405" name="Picture 5" descr="Pho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1891256"/>
            <a:ext cx="3543300" cy="3182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4491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102405"/>
                                        </p:tgtEl>
                                        <p:attrNameLst>
                                          <p:attrName>style.visibility</p:attrName>
                                        </p:attrNameLst>
                                      </p:cBhvr>
                                      <p:to>
                                        <p:strVal val="visible"/>
                                      </p:to>
                                    </p:set>
                                    <p:animEffect transition="in" filter="barn(inVertical)">
                                      <p:cBhvr>
                                        <p:cTn id="19" dur="500"/>
                                        <p:tgtEl>
                                          <p:spTgt spid="10240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87042"/>
                                        </p:tgtEl>
                                        <p:attrNameLst>
                                          <p:attrName>style.visibility</p:attrName>
                                        </p:attrNameLst>
                                      </p:cBhvr>
                                      <p:to>
                                        <p:strVal val="visible"/>
                                      </p:to>
                                    </p:set>
                                    <p:animEffect transition="in" filter="barn(inVertical)">
                                      <p:cBhvr>
                                        <p:cTn id="24" dur="500"/>
                                        <p:tgtEl>
                                          <p:spTgt spid="87042"/>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18143" y="80781"/>
            <a:ext cx="7601857" cy="605019"/>
          </a:xfrm>
          <a:prstGeom prst="rect">
            <a:avLst/>
          </a:prstGeom>
        </p:spPr>
        <p:txBody>
          <a:bodyPr wrap="square">
            <a:spAutoFit/>
          </a:bodyPr>
          <a:lstStyle/>
          <a:p>
            <a:pPr lvl="0">
              <a:spcAft>
                <a:spcPts val="0"/>
              </a:spcAft>
              <a:tabLst>
                <a:tab pos="457200" algn="l"/>
              </a:tabLst>
            </a:pP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3.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Bản</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chất</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và</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Tính</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chất</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của</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tia</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X</a:t>
            </a:r>
            <a:endParaRPr lang="vi-VN"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endParaRPr>
          </a:p>
        </p:txBody>
      </p:sp>
      <p:sp>
        <p:nvSpPr>
          <p:cNvPr id="14" name="Rectangle 13"/>
          <p:cNvSpPr/>
          <p:nvPr/>
        </p:nvSpPr>
        <p:spPr>
          <a:xfrm>
            <a:off x="304800" y="533400"/>
            <a:ext cx="2895600" cy="584775"/>
          </a:xfrm>
          <a:prstGeom prst="rect">
            <a:avLst/>
          </a:prstGeom>
        </p:spPr>
        <p:txBody>
          <a:bodyPr wrap="square">
            <a:spAutoFit/>
          </a:bodyPr>
          <a:lstStyle/>
          <a:p>
            <a:pPr lvl="0">
              <a:spcAft>
                <a:spcPts val="0"/>
              </a:spcAft>
              <a:tabLst>
                <a:tab pos="457200" algn="l"/>
              </a:tabLst>
            </a:pP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c. </a:t>
            </a:r>
            <a:r>
              <a:rPr lang="en-US" b="1" dirty="0" err="1">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Ứng</a:t>
            </a: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dụng</a:t>
            </a: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a:t>
            </a:r>
            <a:endParaRPr lang="vi-VN" b="1" dirty="0">
              <a:ln w="0"/>
              <a:solidFill>
                <a:srgbClr val="0000FF"/>
              </a:solidFill>
              <a:effectLst>
                <a:outerShdw blurRad="38100" dist="19050" dir="2700000" algn="tl" rotWithShape="0">
                  <a:schemeClr val="dk1">
                    <a:alpha val="40000"/>
                  </a:schemeClr>
                </a:outerShdw>
              </a:effectLst>
              <a:ea typeface="Times New Roman" panose="02020603050405020304" pitchFamily="18" charset="0"/>
            </a:endParaRPr>
          </a:p>
        </p:txBody>
      </p:sp>
      <p:sp>
        <p:nvSpPr>
          <p:cNvPr id="6" name="Rectangle 4"/>
          <p:cNvSpPr>
            <a:spLocks noChangeArrowheads="1"/>
          </p:cNvSpPr>
          <p:nvPr/>
        </p:nvSpPr>
        <p:spPr bwMode="auto">
          <a:xfrm>
            <a:off x="5181600" y="165561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4999" y="1118174"/>
            <a:ext cx="5431311" cy="4063425"/>
          </a:xfrm>
          <a:prstGeom prst="rect">
            <a:avLst/>
          </a:prstGeom>
        </p:spPr>
      </p:pic>
      <p:sp>
        <p:nvSpPr>
          <p:cNvPr id="11" name="Rectangle 10"/>
          <p:cNvSpPr/>
          <p:nvPr/>
        </p:nvSpPr>
        <p:spPr>
          <a:xfrm>
            <a:off x="0" y="5257800"/>
            <a:ext cx="9125857" cy="1200329"/>
          </a:xfrm>
          <a:prstGeom prst="rect">
            <a:avLst/>
          </a:prstGeom>
        </p:spPr>
        <p:txBody>
          <a:bodyPr wrap="square">
            <a:spAutoFit/>
          </a:bodyPr>
          <a:lstStyle/>
          <a:p>
            <a:pPr algn="just"/>
            <a:r>
              <a:rPr lang="vi-VN" sz="2400" b="1" dirty="0">
                <a:solidFill>
                  <a:srgbClr val="0000FF"/>
                </a:solidFill>
                <a:latin typeface="+mj-lt"/>
              </a:rPr>
              <a:t>Ngày 27/12/2016, ông Ma Văn Nhật (54 tuổi, trú tại xã Bình Trung, huyện Chợ Đồn, tỉnh Bắc Kạn</a:t>
            </a:r>
            <a:r>
              <a:rPr lang="vi-VN" sz="2400" b="1">
                <a:solidFill>
                  <a:srgbClr val="0000FF"/>
                </a:solidFill>
                <a:latin typeface="+mj-lt"/>
              </a:rPr>
              <a:t>) </a:t>
            </a:r>
            <a:r>
              <a:rPr lang="en-US" sz="2400" b="1">
                <a:solidFill>
                  <a:srgbClr val="0000FF"/>
                </a:solidFill>
                <a:latin typeface="+mj-lt"/>
              </a:rPr>
              <a:t>chụp X-quang </a:t>
            </a:r>
            <a:r>
              <a:rPr lang="vi-VN" sz="2400" b="1">
                <a:solidFill>
                  <a:srgbClr val="0000FF"/>
                </a:solidFill>
                <a:latin typeface="+mj-lt"/>
              </a:rPr>
              <a:t>phát </a:t>
            </a:r>
            <a:r>
              <a:rPr lang="vi-VN" sz="2400" b="1" dirty="0">
                <a:solidFill>
                  <a:srgbClr val="0000FF"/>
                </a:solidFill>
                <a:latin typeface="+mj-lt"/>
              </a:rPr>
              <a:t>hiện trong ổ bụng 1 chiếc kéo chuyên dùng trong khi mổ của ngành y.</a:t>
            </a:r>
            <a:endParaRPr lang="vi-VN" sz="2400" b="1" i="0" dirty="0">
              <a:solidFill>
                <a:srgbClr val="0000FF"/>
              </a:solidFill>
              <a:effectLst/>
              <a:latin typeface="+mj-lt"/>
            </a:endParaRPr>
          </a:p>
        </p:txBody>
      </p:sp>
    </p:spTree>
    <p:extLst>
      <p:ext uri="{BB962C8B-B14F-4D97-AF65-F5344CB8AC3E}">
        <p14:creationId xmlns:p14="http://schemas.microsoft.com/office/powerpoint/2010/main" val="2498005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362C1E98-0581-4CDA-AFDE-1314C3B55691}" type="slidenum">
              <a:rPr lang="en-US" smtClean="0"/>
              <a:pPr/>
              <a:t>15</a:t>
            </a:fld>
            <a:endParaRPr lang="en-US"/>
          </a:p>
        </p:txBody>
      </p:sp>
      <p:pic>
        <p:nvPicPr>
          <p:cNvPr id="145410" name="Picture 2"/>
          <p:cNvPicPr>
            <a:picLocks noChangeAspect="1" noChangeArrowheads="1"/>
          </p:cNvPicPr>
          <p:nvPr/>
        </p:nvPicPr>
        <p:blipFill>
          <a:blip r:embed="rId3"/>
          <a:srcRect/>
          <a:stretch>
            <a:fillRect/>
          </a:stretch>
        </p:blipFill>
        <p:spPr bwMode="auto">
          <a:xfrm>
            <a:off x="5029200" y="685800"/>
            <a:ext cx="4114800" cy="2741643"/>
          </a:xfrm>
          <a:prstGeom prst="rect">
            <a:avLst/>
          </a:prstGeom>
          <a:noFill/>
          <a:ln w="9525">
            <a:noFill/>
            <a:miter lim="800000"/>
            <a:headEnd/>
            <a:tailEnd/>
          </a:ln>
          <a:effectLst/>
        </p:spPr>
      </p:pic>
      <p:sp>
        <p:nvSpPr>
          <p:cNvPr id="145412" name="AutoShape 4" descr="Related imag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45414" name="Picture 6"/>
          <p:cNvPicPr>
            <a:picLocks noChangeAspect="1" noChangeArrowheads="1"/>
          </p:cNvPicPr>
          <p:nvPr/>
        </p:nvPicPr>
        <p:blipFill>
          <a:blip r:embed="rId4"/>
          <a:srcRect/>
          <a:stretch>
            <a:fillRect/>
          </a:stretch>
        </p:blipFill>
        <p:spPr bwMode="auto">
          <a:xfrm>
            <a:off x="0" y="0"/>
            <a:ext cx="5248275" cy="6238875"/>
          </a:xfrm>
          <a:prstGeom prst="rect">
            <a:avLst/>
          </a:prstGeom>
          <a:noFill/>
          <a:ln w="9525">
            <a:noFill/>
            <a:miter lim="800000"/>
            <a:headEnd/>
            <a:tailEnd/>
          </a:ln>
          <a:effectLst/>
        </p:spPr>
      </p:pic>
      <p:pic>
        <p:nvPicPr>
          <p:cNvPr id="145413" name="Picture 5"/>
          <p:cNvPicPr>
            <a:picLocks noChangeAspect="1" noChangeArrowheads="1"/>
          </p:cNvPicPr>
          <p:nvPr/>
        </p:nvPicPr>
        <p:blipFill>
          <a:blip r:embed="rId5"/>
          <a:srcRect/>
          <a:stretch>
            <a:fillRect/>
          </a:stretch>
        </p:blipFill>
        <p:spPr bwMode="auto">
          <a:xfrm>
            <a:off x="4038600" y="3415502"/>
            <a:ext cx="5105400" cy="3442498"/>
          </a:xfrm>
          <a:prstGeom prst="rect">
            <a:avLst/>
          </a:prstGeom>
          <a:noFill/>
          <a:ln w="9525">
            <a:noFill/>
            <a:miter lim="800000"/>
            <a:headEnd/>
            <a:tailEnd/>
          </a:ln>
          <a:effectLst/>
        </p:spPr>
      </p:pic>
      <p:sp>
        <p:nvSpPr>
          <p:cNvPr id="7" name="Rectangle 6"/>
          <p:cNvSpPr/>
          <p:nvPr/>
        </p:nvSpPr>
        <p:spPr>
          <a:xfrm>
            <a:off x="0" y="6324600"/>
            <a:ext cx="3962400" cy="523220"/>
          </a:xfrm>
          <a:prstGeom prst="rect">
            <a:avLst/>
          </a:prstGeom>
        </p:spPr>
        <p:txBody>
          <a:bodyPr wrap="square">
            <a:spAutoFit/>
          </a:bodyPr>
          <a:lstStyle/>
          <a:p>
            <a:r>
              <a:rPr lang="en-US" sz="1400"/>
              <a:t>http://www.mdlingo.com/article/new-recommendations-for-brain-imaging-in-newborns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362C1E98-0581-4CDA-AFDE-1314C3B55691}" type="slidenum">
              <a:rPr lang="en-US" smtClean="0"/>
              <a:pPr/>
              <a:t>16</a:t>
            </a:fld>
            <a:endParaRPr lang="en-US"/>
          </a:p>
        </p:txBody>
      </p:sp>
      <p:pic>
        <p:nvPicPr>
          <p:cNvPr id="149506" name="Picture 2"/>
          <p:cNvPicPr>
            <a:picLocks noChangeAspect="1" noChangeArrowheads="1"/>
          </p:cNvPicPr>
          <p:nvPr/>
        </p:nvPicPr>
        <p:blipFill>
          <a:blip r:embed="rId3"/>
          <a:srcRect/>
          <a:stretch>
            <a:fillRect/>
          </a:stretch>
        </p:blipFill>
        <p:spPr bwMode="auto">
          <a:xfrm>
            <a:off x="152400" y="304800"/>
            <a:ext cx="8763000" cy="5855232"/>
          </a:xfrm>
          <a:prstGeom prst="rect">
            <a:avLst/>
          </a:prstGeom>
          <a:noFill/>
          <a:ln w="9525">
            <a:noFill/>
            <a:miter lim="800000"/>
            <a:headEnd/>
            <a:tailEnd/>
          </a:ln>
          <a:effectLst/>
        </p:spPr>
      </p:pic>
      <p:sp>
        <p:nvSpPr>
          <p:cNvPr id="4" name="Rectangle 3"/>
          <p:cNvSpPr/>
          <p:nvPr/>
        </p:nvSpPr>
        <p:spPr>
          <a:xfrm>
            <a:off x="0" y="6553200"/>
            <a:ext cx="9144000" cy="307777"/>
          </a:xfrm>
          <a:prstGeom prst="rect">
            <a:avLst/>
          </a:prstGeom>
        </p:spPr>
        <p:txBody>
          <a:bodyPr wrap="square">
            <a:spAutoFit/>
          </a:bodyPr>
          <a:lstStyle/>
          <a:p>
            <a:r>
              <a:rPr lang="en-US" sz="1400"/>
              <a:t>http://suckhoedoisong.vn/lam-chu-ky-thuat-can-thiep-tim-mach-tai-benh-vien-da-khoa-lam-dong-n126528.html</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a:extLst>
              <a:ext uri="{FF2B5EF4-FFF2-40B4-BE49-F238E27FC236}">
                <a16:creationId xmlns:a16="http://schemas.microsoft.com/office/drawing/2014/main" id="{7A1A47A6-78A1-44F0-AE3F-1EA3A5834DCA}"/>
              </a:ext>
            </a:extLst>
          </p:cNvPr>
          <p:cNvSpPr txBox="1">
            <a:spLocks noGrp="1"/>
          </p:cNvSpPr>
          <p:nvPr/>
        </p:nvSpPr>
        <p:spPr bwMode="auto">
          <a:xfrm>
            <a:off x="457200" y="6248400"/>
            <a:ext cx="2133600" cy="457200"/>
          </a:xfrm>
          <a:prstGeom prst="rect">
            <a:avLst/>
          </a:prstGeom>
          <a:noFill/>
          <a:ln>
            <a:miter lim="800000"/>
            <a:headEnd/>
            <a:tailEnd/>
          </a:ln>
        </p:spPr>
        <p:txBody>
          <a:bodyPr/>
          <a:lstStyle/>
          <a:p>
            <a:pPr>
              <a:defRPr/>
            </a:pPr>
            <a:fld id="{0A443FDD-C78C-4A72-A3EB-AABD11AF28B6}" type="datetime1">
              <a:rPr lang="en-US" sz="1400" b="0">
                <a:solidFill>
                  <a:srgbClr val="000000"/>
                </a:solidFill>
                <a:effectLst>
                  <a:outerShdw blurRad="38100" dist="38100" dir="2700000" algn="tl">
                    <a:srgbClr val="000000"/>
                  </a:outerShdw>
                </a:effectLst>
                <a:latin typeface="Times New Roman" pitchFamily="18" charset="0"/>
                <a:cs typeface="Arial" charset="0"/>
              </a:rPr>
              <a:pPr>
                <a:defRPr/>
              </a:pPr>
              <a:t>4/5/2018</a:t>
            </a:fld>
            <a:endParaRPr lang="en-US" sz="1400" b="0">
              <a:solidFill>
                <a:srgbClr val="000000"/>
              </a:solidFill>
              <a:effectLst>
                <a:outerShdw blurRad="38100" dist="38100" dir="2700000" algn="tl">
                  <a:srgbClr val="000000"/>
                </a:outerShdw>
              </a:effectLst>
              <a:latin typeface="Times New Roman" pitchFamily="18" charset="0"/>
              <a:cs typeface="Arial" charset="0"/>
            </a:endParaRPr>
          </a:p>
        </p:txBody>
      </p:sp>
      <p:sp>
        <p:nvSpPr>
          <p:cNvPr id="7" name="Slide Number Placeholder 5">
            <a:extLst>
              <a:ext uri="{FF2B5EF4-FFF2-40B4-BE49-F238E27FC236}">
                <a16:creationId xmlns:a16="http://schemas.microsoft.com/office/drawing/2014/main" id="{D79DE3A3-C7D9-40AE-8546-236EBB8ADB1B}"/>
              </a:ext>
            </a:extLst>
          </p:cNvPr>
          <p:cNvSpPr txBox="1">
            <a:spLocks noGrp="1"/>
          </p:cNvSpPr>
          <p:nvPr/>
        </p:nvSpPr>
        <p:spPr bwMode="auto">
          <a:xfrm>
            <a:off x="6553200" y="6248400"/>
            <a:ext cx="2133600" cy="457200"/>
          </a:xfrm>
          <a:prstGeom prst="rect">
            <a:avLst/>
          </a:prstGeom>
          <a:noFill/>
          <a:ln>
            <a:miter lim="800000"/>
            <a:headEnd/>
            <a:tailEnd/>
          </a:ln>
        </p:spPr>
        <p:txBody>
          <a:bodyP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algn="r" eaLnBrk="1" hangingPunct="1"/>
            <a:fld id="{CDE97110-2519-4368-8EE5-16D2C152FF21}" type="slidenum">
              <a:rPr lang="en-US" altLang="vi-VN" sz="1400" b="0">
                <a:solidFill>
                  <a:srgbClr val="000000"/>
                </a:solidFill>
                <a:effectLst>
                  <a:outerShdw blurRad="38100" dist="38100" dir="2700000" algn="tl">
                    <a:srgbClr val="C0C0C0"/>
                  </a:outerShdw>
                </a:effectLst>
                <a:latin typeface="Times New Roman" panose="02020603050405020304" pitchFamily="18" charset="0"/>
                <a:cs typeface="Arial" panose="020B0604020202020204" pitchFamily="34" charset="0"/>
              </a:rPr>
              <a:pPr algn="r" eaLnBrk="1" hangingPunct="1"/>
              <a:t>17</a:t>
            </a:fld>
            <a:endParaRPr lang="en-US" altLang="vi-VN" sz="1400" b="0">
              <a:solidFill>
                <a:srgbClr val="000000"/>
              </a:solidFill>
              <a:effectLst>
                <a:outerShdw blurRad="38100" dist="38100" dir="2700000" algn="tl">
                  <a:srgbClr val="C0C0C0"/>
                </a:outerShdw>
              </a:effectLst>
              <a:latin typeface="Times New Roman" panose="02020603050405020304" pitchFamily="18" charset="0"/>
              <a:cs typeface="Arial" panose="020B0604020202020204" pitchFamily="34" charset="0"/>
            </a:endParaRPr>
          </a:p>
        </p:txBody>
      </p:sp>
      <p:sp>
        <p:nvSpPr>
          <p:cNvPr id="258050" name="Rectangle 2">
            <a:extLst>
              <a:ext uri="{FF2B5EF4-FFF2-40B4-BE49-F238E27FC236}">
                <a16:creationId xmlns:a16="http://schemas.microsoft.com/office/drawing/2014/main" id="{334BD258-C46F-4E4F-AA99-53D6836968E4}"/>
              </a:ext>
            </a:extLst>
          </p:cNvPr>
          <p:cNvSpPr>
            <a:spLocks noGrp="1" noChangeArrowheads="1"/>
          </p:cNvSpPr>
          <p:nvPr>
            <p:ph type="title" idx="4294967295"/>
          </p:nvPr>
        </p:nvSpPr>
        <p:spPr>
          <a:xfrm>
            <a:off x="228600" y="0"/>
            <a:ext cx="8915400" cy="1233488"/>
          </a:xfrm>
        </p:spPr>
        <p:txBody>
          <a:bodyPr/>
          <a:lstStyle/>
          <a:p>
            <a:pPr eaLnBrk="1" hangingPunct="1">
              <a:defRPr/>
            </a:pPr>
            <a:r>
              <a:rPr lang="en-US">
                <a:effectLst>
                  <a:outerShdw blurRad="38100" dist="38100" dir="2700000" algn="tl">
                    <a:srgbClr val="C0C0C0"/>
                  </a:outerShdw>
                </a:effectLst>
              </a:rPr>
              <a:t>Chụp các thiên thể trong vũ trụ</a:t>
            </a:r>
          </a:p>
        </p:txBody>
      </p:sp>
      <p:sp>
        <p:nvSpPr>
          <p:cNvPr id="258051" name="Rectangle 3">
            <a:extLst>
              <a:ext uri="{FF2B5EF4-FFF2-40B4-BE49-F238E27FC236}">
                <a16:creationId xmlns:a16="http://schemas.microsoft.com/office/drawing/2014/main" id="{EF264A0C-55F7-4D47-B184-CD83699BAA62}"/>
              </a:ext>
            </a:extLst>
          </p:cNvPr>
          <p:cNvSpPr>
            <a:spLocks noGrp="1" noChangeArrowheads="1"/>
          </p:cNvSpPr>
          <p:nvPr>
            <p:ph type="body" idx="4294967295"/>
          </p:nvPr>
        </p:nvSpPr>
        <p:spPr/>
        <p:txBody>
          <a:bodyPr/>
          <a:lstStyle/>
          <a:p>
            <a:pPr eaLnBrk="1" hangingPunct="1">
              <a:defRPr/>
            </a:pPr>
            <a:endParaRPr lang="en-US">
              <a:effectLst>
                <a:outerShdw blurRad="38100" dist="38100" dir="2700000" algn="tl">
                  <a:srgbClr val="C0C0C0"/>
                </a:outerShdw>
              </a:effectLst>
            </a:endParaRPr>
          </a:p>
        </p:txBody>
      </p:sp>
      <p:pic>
        <p:nvPicPr>
          <p:cNvPr id="258052" name="Picture 4" descr="45466main_MM_Image_Feature_71_rs4">
            <a:extLst>
              <a:ext uri="{FF2B5EF4-FFF2-40B4-BE49-F238E27FC236}">
                <a16:creationId xmlns:a16="http://schemas.microsoft.com/office/drawing/2014/main" id="{1CDEF0BC-F453-4604-A7F0-219C1CCAFE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143000"/>
            <a:ext cx="8382000" cy="516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5532895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58050"/>
                                        </p:tgtEl>
                                        <p:attrNameLst>
                                          <p:attrName>style.visibility</p:attrName>
                                        </p:attrNameLst>
                                      </p:cBhvr>
                                      <p:to>
                                        <p:strVal val="visible"/>
                                      </p:to>
                                    </p:set>
                                    <p:animEffect transition="in" filter="checkerboard(across)">
                                      <p:cBhvr>
                                        <p:cTn id="7" dur="500"/>
                                        <p:tgtEl>
                                          <p:spTgt spid="25805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58052"/>
                                        </p:tgtEl>
                                        <p:attrNameLst>
                                          <p:attrName>style.visibility</p:attrName>
                                        </p:attrNameLst>
                                      </p:cBhvr>
                                      <p:to>
                                        <p:strVal val="visible"/>
                                      </p:to>
                                    </p:set>
                                    <p:animEffect transition="in" filter="blinds(horizontal)">
                                      <p:cBhvr>
                                        <p:cTn id="12" dur="500"/>
                                        <p:tgtEl>
                                          <p:spTgt spid="258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805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18143" y="80781"/>
            <a:ext cx="7144657" cy="584775"/>
          </a:xfrm>
          <a:prstGeom prst="rect">
            <a:avLst/>
          </a:prstGeom>
        </p:spPr>
        <p:txBody>
          <a:bodyPr wrap="square">
            <a:spAutoFit/>
          </a:bodyPr>
          <a:lstStyle/>
          <a:p>
            <a:pPr lvl="0">
              <a:spcAft>
                <a:spcPts val="0"/>
              </a:spcAft>
              <a:tabLst>
                <a:tab pos="457200" algn="l"/>
              </a:tabLst>
            </a:pP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3.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Bản</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chất</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và</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Tính</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chất</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của</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tia</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X</a:t>
            </a:r>
            <a:endParaRPr lang="vi-VN"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endParaRPr>
          </a:p>
        </p:txBody>
      </p:sp>
      <p:sp>
        <p:nvSpPr>
          <p:cNvPr id="14" name="Rectangle 13"/>
          <p:cNvSpPr/>
          <p:nvPr/>
        </p:nvSpPr>
        <p:spPr>
          <a:xfrm>
            <a:off x="304800" y="533400"/>
            <a:ext cx="2895600" cy="584775"/>
          </a:xfrm>
          <a:prstGeom prst="rect">
            <a:avLst/>
          </a:prstGeom>
        </p:spPr>
        <p:txBody>
          <a:bodyPr wrap="square">
            <a:spAutoFit/>
          </a:bodyPr>
          <a:lstStyle/>
          <a:p>
            <a:pPr lvl="0">
              <a:spcAft>
                <a:spcPts val="0"/>
              </a:spcAft>
              <a:tabLst>
                <a:tab pos="457200" algn="l"/>
              </a:tabLst>
            </a:pP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c. </a:t>
            </a:r>
            <a:r>
              <a:rPr lang="en-US" b="1" dirty="0" err="1">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Ứng</a:t>
            </a: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dụng</a:t>
            </a: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a:t>
            </a:r>
            <a:endParaRPr lang="vi-VN" b="1" dirty="0">
              <a:ln w="0"/>
              <a:solidFill>
                <a:srgbClr val="0000FF"/>
              </a:solidFill>
              <a:effectLst>
                <a:outerShdw blurRad="38100" dist="19050" dir="2700000" algn="tl" rotWithShape="0">
                  <a:schemeClr val="dk1">
                    <a:alpha val="40000"/>
                  </a:schemeClr>
                </a:outerShdw>
              </a:effectLst>
              <a:ea typeface="Times New Roman" panose="02020603050405020304" pitchFamily="18" charset="0"/>
            </a:endParaRPr>
          </a:p>
        </p:txBody>
      </p:sp>
      <p:sp>
        <p:nvSpPr>
          <p:cNvPr id="5" name="Rectangle 4"/>
          <p:cNvSpPr/>
          <p:nvPr/>
        </p:nvSpPr>
        <p:spPr>
          <a:xfrm>
            <a:off x="1371600" y="1118175"/>
            <a:ext cx="6477000" cy="1077218"/>
          </a:xfrm>
          <a:prstGeom prst="rect">
            <a:avLst/>
          </a:prstGeom>
        </p:spPr>
        <p:txBody>
          <a:bodyPr wrap="square">
            <a:spAutoFit/>
          </a:bodyPr>
          <a:lstStyle/>
          <a:p>
            <a:r>
              <a:rPr lang="en-US" dirty="0"/>
              <a:t>- </a:t>
            </a:r>
            <a:r>
              <a:rPr lang="en-US" dirty="0" err="1"/>
              <a:t>Phát</a:t>
            </a:r>
            <a:r>
              <a:rPr lang="en-US" dirty="0"/>
              <a:t> </a:t>
            </a:r>
            <a:r>
              <a:rPr lang="en-US" dirty="0" err="1"/>
              <a:t>quang</a:t>
            </a:r>
            <a:r>
              <a:rPr lang="en-US" dirty="0"/>
              <a:t> </a:t>
            </a:r>
            <a:r>
              <a:rPr lang="en-US" dirty="0" err="1"/>
              <a:t>một</a:t>
            </a:r>
            <a:r>
              <a:rPr lang="en-US" dirty="0"/>
              <a:t> </a:t>
            </a:r>
            <a:r>
              <a:rPr lang="en-US" dirty="0" err="1"/>
              <a:t>số</a:t>
            </a:r>
            <a:r>
              <a:rPr lang="en-US" dirty="0"/>
              <a:t> </a:t>
            </a:r>
            <a:r>
              <a:rPr lang="en-US" dirty="0" err="1"/>
              <a:t>chất</a:t>
            </a:r>
            <a:r>
              <a:rPr lang="en-US" dirty="0"/>
              <a:t> </a:t>
            </a:r>
            <a:r>
              <a:rPr lang="pt-BR" dirty="0"/>
              <a:t>=&gt;</a:t>
            </a:r>
            <a:r>
              <a:rPr lang="en-US" dirty="0"/>
              <a:t> </a:t>
            </a:r>
            <a:r>
              <a:rPr lang="en-US" dirty="0" err="1"/>
              <a:t>chiếu</a:t>
            </a:r>
            <a:r>
              <a:rPr lang="en-US" dirty="0"/>
              <a:t> </a:t>
            </a:r>
            <a:r>
              <a:rPr lang="en-US" dirty="0" err="1"/>
              <a:t>điện</a:t>
            </a:r>
            <a:endParaRPr lang="vi-VN" dirty="0"/>
          </a:p>
        </p:txBody>
      </p:sp>
      <p:pic>
        <p:nvPicPr>
          <p:cNvPr id="88066" name="Picture 2" descr="jksnnol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10100" y="1910950"/>
            <a:ext cx="5913232" cy="1981200"/>
          </a:xfrm>
          <a:prstGeom prst="rect">
            <a:avLst/>
          </a:prstGeom>
          <a:noFill/>
          <a:ln w="9525">
            <a:solidFill>
              <a:srgbClr val="FF33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8067" name="Picture 3" descr="jksnuvl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09900" y="4194901"/>
            <a:ext cx="5915018" cy="1981200"/>
          </a:xfrm>
          <a:prstGeom prst="rect">
            <a:avLst/>
          </a:prstGeom>
          <a:noFill/>
          <a:ln w="9525">
            <a:solidFill>
              <a:srgbClr val="FF3300"/>
            </a:solidFill>
            <a:miter lim="800000"/>
            <a:headEnd/>
            <a:tailEnd/>
          </a:ln>
          <a:extLst>
            <a:ext uri="{909E8E84-426E-40DD-AFC4-6F175D3DCCD1}">
              <a14:hiddenFill xmlns:a14="http://schemas.microsoft.com/office/drawing/2010/main">
                <a:solidFill>
                  <a:srgbClr val="FFFFFF"/>
                </a:solidFill>
              </a14:hiddenFill>
            </a:ext>
          </a:extLst>
        </p:spPr>
      </p:pic>
      <p:sp>
        <p:nvSpPr>
          <p:cNvPr id="8" name="Rectangle 7"/>
          <p:cNvSpPr/>
          <p:nvPr/>
        </p:nvSpPr>
        <p:spPr>
          <a:xfrm>
            <a:off x="0" y="2572732"/>
            <a:ext cx="3009900" cy="523220"/>
          </a:xfrm>
          <a:prstGeom prst="rect">
            <a:avLst/>
          </a:prstGeom>
        </p:spPr>
        <p:txBody>
          <a:bodyPr wrap="square">
            <a:spAutoFit/>
          </a:bodyPr>
          <a:lstStyle/>
          <a:p>
            <a:r>
              <a:rPr lang="en-US" sz="2800" dirty="0" err="1">
                <a:solidFill>
                  <a:schemeClr val="tx1"/>
                </a:solidFill>
              </a:rPr>
              <a:t>Chưa</a:t>
            </a:r>
            <a:r>
              <a:rPr lang="en-US" sz="2800" dirty="0">
                <a:solidFill>
                  <a:schemeClr val="tx1"/>
                </a:solidFill>
              </a:rPr>
              <a:t> </a:t>
            </a:r>
            <a:r>
              <a:rPr lang="en-US" sz="2800" dirty="0" err="1">
                <a:solidFill>
                  <a:schemeClr val="tx1"/>
                </a:solidFill>
              </a:rPr>
              <a:t>chiếu</a:t>
            </a:r>
            <a:r>
              <a:rPr lang="en-US" sz="2800" dirty="0">
                <a:solidFill>
                  <a:schemeClr val="tx1"/>
                </a:solidFill>
              </a:rPr>
              <a:t> </a:t>
            </a:r>
            <a:r>
              <a:rPr lang="en-US" sz="2800" dirty="0" err="1">
                <a:solidFill>
                  <a:schemeClr val="tx1"/>
                </a:solidFill>
              </a:rPr>
              <a:t>tia</a:t>
            </a:r>
            <a:r>
              <a:rPr lang="en-US" sz="2800" dirty="0">
                <a:solidFill>
                  <a:schemeClr val="tx1"/>
                </a:solidFill>
              </a:rPr>
              <a:t> X</a:t>
            </a:r>
            <a:endParaRPr lang="vi-VN" sz="2800" dirty="0">
              <a:solidFill>
                <a:schemeClr val="tx1"/>
              </a:solidFill>
            </a:endParaRPr>
          </a:p>
        </p:txBody>
      </p:sp>
      <p:sp>
        <p:nvSpPr>
          <p:cNvPr id="9" name="Rectangle 8"/>
          <p:cNvSpPr/>
          <p:nvPr/>
        </p:nvSpPr>
        <p:spPr>
          <a:xfrm>
            <a:off x="0" y="4798868"/>
            <a:ext cx="3009900" cy="523220"/>
          </a:xfrm>
          <a:prstGeom prst="rect">
            <a:avLst/>
          </a:prstGeom>
        </p:spPr>
        <p:txBody>
          <a:bodyPr wrap="square">
            <a:spAutoFit/>
          </a:bodyPr>
          <a:lstStyle/>
          <a:p>
            <a:r>
              <a:rPr lang="en-US" sz="2800" dirty="0" err="1">
                <a:solidFill>
                  <a:schemeClr val="tx1"/>
                </a:solidFill>
              </a:rPr>
              <a:t>Đang</a:t>
            </a:r>
            <a:r>
              <a:rPr lang="en-US" sz="2800" dirty="0">
                <a:solidFill>
                  <a:schemeClr val="tx1"/>
                </a:solidFill>
              </a:rPr>
              <a:t> </a:t>
            </a:r>
            <a:r>
              <a:rPr lang="en-US" sz="2800" dirty="0" err="1">
                <a:solidFill>
                  <a:schemeClr val="tx1"/>
                </a:solidFill>
              </a:rPr>
              <a:t>chiếu</a:t>
            </a:r>
            <a:r>
              <a:rPr lang="en-US" sz="2800" dirty="0">
                <a:solidFill>
                  <a:schemeClr val="tx1"/>
                </a:solidFill>
              </a:rPr>
              <a:t> </a:t>
            </a:r>
            <a:r>
              <a:rPr lang="en-US" sz="2800" dirty="0" err="1">
                <a:solidFill>
                  <a:schemeClr val="tx1"/>
                </a:solidFill>
              </a:rPr>
              <a:t>tia</a:t>
            </a:r>
            <a:r>
              <a:rPr lang="en-US" sz="2800" dirty="0">
                <a:solidFill>
                  <a:schemeClr val="tx1"/>
                </a:solidFill>
              </a:rPr>
              <a:t> X</a:t>
            </a:r>
            <a:endParaRPr lang="vi-VN" sz="2800" dirty="0">
              <a:solidFill>
                <a:schemeClr val="tx1"/>
              </a:solidFill>
            </a:endParaRPr>
          </a:p>
        </p:txBody>
      </p:sp>
    </p:spTree>
    <p:extLst>
      <p:ext uri="{BB962C8B-B14F-4D97-AF65-F5344CB8AC3E}">
        <p14:creationId xmlns:p14="http://schemas.microsoft.com/office/powerpoint/2010/main" val="3179716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8066"/>
                                        </p:tgtEl>
                                        <p:attrNameLst>
                                          <p:attrName>style.visibility</p:attrName>
                                        </p:attrNameLst>
                                      </p:cBhvr>
                                      <p:to>
                                        <p:strVal val="visible"/>
                                      </p:to>
                                    </p:set>
                                    <p:animEffect transition="in" filter="fade">
                                      <p:cBhvr>
                                        <p:cTn id="12" dur="500"/>
                                        <p:tgtEl>
                                          <p:spTgt spid="88066"/>
                                        </p:tgtEl>
                                      </p:cBhvr>
                                    </p:animEffect>
                                  </p:childTnLst>
                                </p:cTn>
                              </p:par>
                              <p:par>
                                <p:cTn id="13" presetID="10" presetClass="entr" presetSubtype="0" fill="hold" nodeType="withEffect">
                                  <p:stCondLst>
                                    <p:cond delay="0"/>
                                  </p:stCondLst>
                                  <p:childTnLst>
                                    <p:set>
                                      <p:cBhvr>
                                        <p:cTn id="14" dur="1" fill="hold">
                                          <p:stCondLst>
                                            <p:cond delay="0"/>
                                          </p:stCondLst>
                                        </p:cTn>
                                        <p:tgtEl>
                                          <p:spTgt spid="88067"/>
                                        </p:tgtEl>
                                        <p:attrNameLst>
                                          <p:attrName>style.visibility</p:attrName>
                                        </p:attrNameLst>
                                      </p:cBhvr>
                                      <p:to>
                                        <p:strVal val="visible"/>
                                      </p:to>
                                    </p:set>
                                    <p:animEffect transition="in" filter="fade">
                                      <p:cBhvr>
                                        <p:cTn id="15" dur="500"/>
                                        <p:tgtEl>
                                          <p:spTgt spid="8806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18143" y="80781"/>
            <a:ext cx="8592457" cy="584775"/>
          </a:xfrm>
          <a:prstGeom prst="rect">
            <a:avLst/>
          </a:prstGeom>
        </p:spPr>
        <p:txBody>
          <a:bodyPr wrap="square">
            <a:spAutoFit/>
          </a:bodyPr>
          <a:lstStyle/>
          <a:p>
            <a:pPr lvl="0">
              <a:spcAft>
                <a:spcPts val="0"/>
              </a:spcAft>
              <a:tabLst>
                <a:tab pos="457200" algn="l"/>
              </a:tabLst>
            </a:pP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3.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Bản</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chất</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và</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Tính</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chất</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của</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tia</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X</a:t>
            </a:r>
            <a:endParaRPr lang="vi-VN"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endParaRPr>
          </a:p>
        </p:txBody>
      </p:sp>
      <p:sp>
        <p:nvSpPr>
          <p:cNvPr id="14" name="Rectangle 13"/>
          <p:cNvSpPr/>
          <p:nvPr/>
        </p:nvSpPr>
        <p:spPr>
          <a:xfrm>
            <a:off x="304800" y="533400"/>
            <a:ext cx="2895600" cy="584775"/>
          </a:xfrm>
          <a:prstGeom prst="rect">
            <a:avLst/>
          </a:prstGeom>
        </p:spPr>
        <p:txBody>
          <a:bodyPr wrap="square">
            <a:spAutoFit/>
          </a:bodyPr>
          <a:lstStyle/>
          <a:p>
            <a:pPr lvl="0">
              <a:spcAft>
                <a:spcPts val="0"/>
              </a:spcAft>
              <a:tabLst>
                <a:tab pos="457200" algn="l"/>
              </a:tabLst>
            </a:pP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c. </a:t>
            </a:r>
            <a:r>
              <a:rPr lang="en-US" b="1" dirty="0" err="1">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Ứng</a:t>
            </a: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dụng</a:t>
            </a: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a:t>
            </a:r>
            <a:endParaRPr lang="vi-VN" b="1" dirty="0">
              <a:ln w="0"/>
              <a:solidFill>
                <a:srgbClr val="0000FF"/>
              </a:solidFill>
              <a:effectLst>
                <a:outerShdw blurRad="38100" dist="19050" dir="2700000" algn="tl" rotWithShape="0">
                  <a:schemeClr val="dk1">
                    <a:alpha val="40000"/>
                  </a:schemeClr>
                </a:outerShdw>
              </a:effectLst>
              <a:ea typeface="Times New Roman" panose="02020603050405020304" pitchFamily="18" charset="0"/>
            </a:endParaRPr>
          </a:p>
        </p:txBody>
      </p:sp>
      <p:sp>
        <p:nvSpPr>
          <p:cNvPr id="5" name="Rectangle 4">
            <a:hlinkClick r:id="rId3" action="ppaction://hlinkfile"/>
          </p:cNvPr>
          <p:cNvSpPr/>
          <p:nvPr/>
        </p:nvSpPr>
        <p:spPr>
          <a:xfrm>
            <a:off x="457200" y="1278406"/>
            <a:ext cx="8229600" cy="584775"/>
          </a:xfrm>
          <a:prstGeom prst="rect">
            <a:avLst/>
          </a:prstGeom>
        </p:spPr>
        <p:txBody>
          <a:bodyPr wrap="square">
            <a:spAutoFit/>
          </a:bodyPr>
          <a:lstStyle/>
          <a:p>
            <a:r>
              <a:rPr lang="en-US" dirty="0"/>
              <a:t>- </a:t>
            </a:r>
            <a:r>
              <a:rPr lang="en-US" dirty="0" err="1"/>
              <a:t>Kiểm</a:t>
            </a:r>
            <a:r>
              <a:rPr lang="en-US" dirty="0"/>
              <a:t> </a:t>
            </a:r>
            <a:r>
              <a:rPr lang="en-US" dirty="0" err="1"/>
              <a:t>tra</a:t>
            </a:r>
            <a:r>
              <a:rPr lang="en-US" dirty="0"/>
              <a:t> </a:t>
            </a:r>
            <a:r>
              <a:rPr lang="en-US" dirty="0" err="1"/>
              <a:t>hành</a:t>
            </a:r>
            <a:r>
              <a:rPr lang="en-US" dirty="0"/>
              <a:t> </a:t>
            </a:r>
            <a:r>
              <a:rPr lang="en-US" dirty="0" err="1"/>
              <a:t>lí</a:t>
            </a:r>
            <a:r>
              <a:rPr lang="en-US" dirty="0"/>
              <a:t> </a:t>
            </a:r>
            <a:r>
              <a:rPr lang="en-US" dirty="0" err="1"/>
              <a:t>khi</a:t>
            </a:r>
            <a:r>
              <a:rPr lang="en-US" dirty="0"/>
              <a:t> </a:t>
            </a:r>
            <a:r>
              <a:rPr lang="en-US" dirty="0" err="1"/>
              <a:t>đi</a:t>
            </a:r>
            <a:r>
              <a:rPr lang="en-US" dirty="0"/>
              <a:t> </a:t>
            </a:r>
            <a:r>
              <a:rPr lang="en-US" dirty="0" err="1"/>
              <a:t>máy</a:t>
            </a:r>
            <a:r>
              <a:rPr lang="en-US" dirty="0"/>
              <a:t> bay… (</a:t>
            </a:r>
            <a:r>
              <a:rPr lang="en-US" dirty="0" err="1"/>
              <a:t>đâm</a:t>
            </a:r>
            <a:r>
              <a:rPr lang="en-US" dirty="0"/>
              <a:t> </a:t>
            </a:r>
            <a:r>
              <a:rPr lang="en-US" dirty="0" err="1"/>
              <a:t>xuyên</a:t>
            </a:r>
            <a:r>
              <a:rPr lang="en-US" dirty="0"/>
              <a:t>)</a:t>
            </a:r>
            <a:endParaRPr lang="vi-VN" dirty="0"/>
          </a:p>
        </p:txBody>
      </p:sp>
      <p:pic>
        <p:nvPicPr>
          <p:cNvPr id="104452" name="Picture 4" descr="Image result for hÃ¬nh x quang sÃ¢n bay hÃ nh lÃ½ cÃ³ sÃºng"/>
          <p:cNvPicPr>
            <a:picLocks noChangeAspect="1" noChangeArrowheads="1"/>
          </p:cNvPicPr>
          <p:nvPr/>
        </p:nvPicPr>
        <p:blipFill>
          <a:blip r:embed="rId4"/>
          <a:srcRect/>
          <a:stretch>
            <a:fillRect/>
          </a:stretch>
        </p:blipFill>
        <p:spPr bwMode="auto">
          <a:xfrm>
            <a:off x="6369022" y="3124200"/>
            <a:ext cx="2774978" cy="2076449"/>
          </a:xfrm>
          <a:prstGeom prst="rect">
            <a:avLst/>
          </a:prstGeom>
          <a:noFill/>
        </p:spPr>
      </p:pic>
      <p:sp>
        <p:nvSpPr>
          <p:cNvPr id="8" name="Rectangle 7"/>
          <p:cNvSpPr/>
          <p:nvPr/>
        </p:nvSpPr>
        <p:spPr>
          <a:xfrm>
            <a:off x="152400" y="6248400"/>
            <a:ext cx="8991600" cy="338554"/>
          </a:xfrm>
          <a:prstGeom prst="rect">
            <a:avLst/>
          </a:prstGeom>
        </p:spPr>
        <p:txBody>
          <a:bodyPr wrap="square">
            <a:spAutoFit/>
          </a:bodyPr>
          <a:lstStyle/>
          <a:p>
            <a:r>
              <a:rPr lang="en-US" sz="1600"/>
              <a:t>http://sanetworks.com.vn/lam-the-nao-de-giai-ma-hinh-anh-x-ray-trong-soi-chieu-kiem-tra-473.htm</a:t>
            </a:r>
          </a:p>
        </p:txBody>
      </p:sp>
      <p:pic>
        <p:nvPicPr>
          <p:cNvPr id="104456" name="Picture 8" descr="Related image"/>
          <p:cNvPicPr>
            <a:picLocks noChangeAspect="1" noChangeArrowheads="1"/>
          </p:cNvPicPr>
          <p:nvPr/>
        </p:nvPicPr>
        <p:blipFill>
          <a:blip r:embed="rId5"/>
          <a:srcRect/>
          <a:stretch>
            <a:fillRect/>
          </a:stretch>
        </p:blipFill>
        <p:spPr bwMode="auto">
          <a:xfrm>
            <a:off x="0" y="2179320"/>
            <a:ext cx="6400800" cy="3840482"/>
          </a:xfrm>
          <a:prstGeom prst="rect">
            <a:avLst/>
          </a:prstGeom>
          <a:noFill/>
        </p:spPr>
      </p:pic>
    </p:spTree>
    <p:extLst>
      <p:ext uri="{BB962C8B-B14F-4D97-AF65-F5344CB8AC3E}">
        <p14:creationId xmlns:p14="http://schemas.microsoft.com/office/powerpoint/2010/main" val="2690347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18143" y="80781"/>
            <a:ext cx="8592457" cy="584775"/>
          </a:xfrm>
          <a:prstGeom prst="rect">
            <a:avLst/>
          </a:prstGeom>
        </p:spPr>
        <p:txBody>
          <a:bodyPr wrap="square">
            <a:spAutoFit/>
          </a:bodyPr>
          <a:lstStyle/>
          <a:p>
            <a:pPr lvl="0">
              <a:spcAft>
                <a:spcPts val="0"/>
              </a:spcAft>
              <a:tabLst>
                <a:tab pos="457200" algn="l"/>
              </a:tabLst>
            </a:pP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3.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Bản</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chất</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và</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Tính</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chất</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của</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tia</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X</a:t>
            </a:r>
            <a:endParaRPr lang="vi-VN"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endParaRPr>
          </a:p>
        </p:txBody>
      </p:sp>
      <p:sp>
        <p:nvSpPr>
          <p:cNvPr id="14" name="Rectangle 13"/>
          <p:cNvSpPr/>
          <p:nvPr/>
        </p:nvSpPr>
        <p:spPr>
          <a:xfrm>
            <a:off x="304800" y="533400"/>
            <a:ext cx="2895600" cy="584775"/>
          </a:xfrm>
          <a:prstGeom prst="rect">
            <a:avLst/>
          </a:prstGeom>
        </p:spPr>
        <p:txBody>
          <a:bodyPr wrap="square">
            <a:spAutoFit/>
          </a:bodyPr>
          <a:lstStyle/>
          <a:p>
            <a:pPr lvl="0">
              <a:spcAft>
                <a:spcPts val="0"/>
              </a:spcAft>
              <a:tabLst>
                <a:tab pos="457200" algn="l"/>
              </a:tabLst>
            </a:pP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c. </a:t>
            </a:r>
            <a:r>
              <a:rPr lang="en-US" b="1" dirty="0" err="1">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Ứng</a:t>
            </a: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dụng</a:t>
            </a: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a:t>
            </a:r>
            <a:endParaRPr lang="vi-VN" b="1" dirty="0">
              <a:ln w="0"/>
              <a:solidFill>
                <a:srgbClr val="0000FF"/>
              </a:solidFill>
              <a:effectLst>
                <a:outerShdw blurRad="38100" dist="19050" dir="2700000" algn="tl" rotWithShape="0">
                  <a:schemeClr val="dk1">
                    <a:alpha val="40000"/>
                  </a:schemeClr>
                </a:outerShdw>
              </a:effectLst>
              <a:ea typeface="Times New Roman" panose="02020603050405020304" pitchFamily="18" charset="0"/>
            </a:endParaRPr>
          </a:p>
        </p:txBody>
      </p:sp>
      <p:sp>
        <p:nvSpPr>
          <p:cNvPr id="5" name="Rectangle 4">
            <a:hlinkClick r:id="rId3" action="ppaction://hlinkfile"/>
          </p:cNvPr>
          <p:cNvSpPr/>
          <p:nvPr/>
        </p:nvSpPr>
        <p:spPr>
          <a:xfrm>
            <a:off x="457200" y="1278406"/>
            <a:ext cx="8229600" cy="1077218"/>
          </a:xfrm>
          <a:prstGeom prst="rect">
            <a:avLst/>
          </a:prstGeom>
        </p:spPr>
        <p:txBody>
          <a:bodyPr wrap="square">
            <a:spAutoFit/>
          </a:bodyPr>
          <a:lstStyle/>
          <a:p>
            <a:r>
              <a:rPr lang="en-US" dirty="0"/>
              <a:t>- </a:t>
            </a:r>
            <a:r>
              <a:rPr lang="en-US" dirty="0" err="1"/>
              <a:t>Kiểm</a:t>
            </a:r>
            <a:r>
              <a:rPr lang="en-US" dirty="0"/>
              <a:t> </a:t>
            </a:r>
            <a:r>
              <a:rPr lang="en-US" err="1"/>
              <a:t>tra</a:t>
            </a:r>
            <a:r>
              <a:rPr lang="en-US"/>
              <a:t> tranh giả, tranh ẩn dấu dưới tranh </a:t>
            </a:r>
            <a:r>
              <a:rPr lang="en-US" dirty="0"/>
              <a:t>(</a:t>
            </a:r>
            <a:r>
              <a:rPr lang="en-US" dirty="0" err="1"/>
              <a:t>đâm</a:t>
            </a:r>
            <a:r>
              <a:rPr lang="en-US" dirty="0"/>
              <a:t> </a:t>
            </a:r>
            <a:r>
              <a:rPr lang="en-US" dirty="0" err="1"/>
              <a:t>xuyên</a:t>
            </a:r>
            <a:r>
              <a:rPr lang="en-US" dirty="0"/>
              <a:t>)</a:t>
            </a:r>
            <a:endParaRPr lang="vi-VN" dirty="0"/>
          </a:p>
        </p:txBody>
      </p:sp>
      <p:pic>
        <p:nvPicPr>
          <p:cNvPr id="103425" name="Picture 1"/>
          <p:cNvPicPr>
            <a:picLocks noChangeAspect="1" noChangeArrowheads="1"/>
          </p:cNvPicPr>
          <p:nvPr/>
        </p:nvPicPr>
        <p:blipFill>
          <a:blip r:embed="rId4"/>
          <a:srcRect/>
          <a:stretch>
            <a:fillRect/>
          </a:stretch>
        </p:blipFill>
        <p:spPr bwMode="auto">
          <a:xfrm>
            <a:off x="1447800" y="2362200"/>
            <a:ext cx="5959825" cy="3886200"/>
          </a:xfrm>
          <a:prstGeom prst="rect">
            <a:avLst/>
          </a:prstGeom>
          <a:noFill/>
          <a:ln w="9525">
            <a:noFill/>
            <a:miter lim="800000"/>
            <a:headEnd/>
            <a:tailEnd/>
          </a:ln>
          <a:effectLst/>
        </p:spPr>
      </p:pic>
      <p:sp>
        <p:nvSpPr>
          <p:cNvPr id="7" name="Rectangle 6"/>
          <p:cNvSpPr/>
          <p:nvPr/>
        </p:nvSpPr>
        <p:spPr>
          <a:xfrm>
            <a:off x="152400" y="6400800"/>
            <a:ext cx="9144000" cy="338554"/>
          </a:xfrm>
          <a:prstGeom prst="rect">
            <a:avLst/>
          </a:prstGeom>
        </p:spPr>
        <p:txBody>
          <a:bodyPr wrap="square">
            <a:spAutoFit/>
          </a:bodyPr>
          <a:lstStyle/>
          <a:p>
            <a:r>
              <a:rPr lang="en-US" sz="1600"/>
              <a:t>http://kienthuckhoahoc.org/kham-pha-kh/nhung-bi-an-duoc-giau-trong-cac-buc-tranh-noi-tieng-kcd</a:t>
            </a:r>
          </a:p>
        </p:txBody>
      </p:sp>
    </p:spTree>
    <p:extLst>
      <p:ext uri="{BB962C8B-B14F-4D97-AF65-F5344CB8AC3E}">
        <p14:creationId xmlns:p14="http://schemas.microsoft.com/office/powerpoint/2010/main" val="2690347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18143" y="80781"/>
            <a:ext cx="7068457" cy="584775"/>
          </a:xfrm>
          <a:prstGeom prst="rect">
            <a:avLst/>
          </a:prstGeom>
        </p:spPr>
        <p:txBody>
          <a:bodyPr wrap="square">
            <a:spAutoFit/>
          </a:bodyPr>
          <a:lstStyle/>
          <a:p>
            <a:pPr lvl="0">
              <a:spcAft>
                <a:spcPts val="0"/>
              </a:spcAft>
              <a:tabLst>
                <a:tab pos="457200" algn="l"/>
              </a:tabLst>
            </a:pP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3.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Bản</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chất</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và</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Tính</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chất</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của</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tia</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X</a:t>
            </a:r>
            <a:endParaRPr lang="vi-VN"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endParaRPr>
          </a:p>
        </p:txBody>
      </p:sp>
      <p:sp>
        <p:nvSpPr>
          <p:cNvPr id="14" name="Rectangle 13"/>
          <p:cNvSpPr/>
          <p:nvPr/>
        </p:nvSpPr>
        <p:spPr>
          <a:xfrm>
            <a:off x="304800" y="533400"/>
            <a:ext cx="2895600" cy="584775"/>
          </a:xfrm>
          <a:prstGeom prst="rect">
            <a:avLst/>
          </a:prstGeom>
        </p:spPr>
        <p:txBody>
          <a:bodyPr wrap="square">
            <a:spAutoFit/>
          </a:bodyPr>
          <a:lstStyle/>
          <a:p>
            <a:pPr lvl="0">
              <a:spcAft>
                <a:spcPts val="0"/>
              </a:spcAft>
              <a:tabLst>
                <a:tab pos="457200" algn="l"/>
              </a:tabLst>
            </a:pP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c. </a:t>
            </a:r>
            <a:r>
              <a:rPr lang="en-US" b="1" dirty="0" err="1">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Ứng</a:t>
            </a: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dụng</a:t>
            </a: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a:t>
            </a:r>
            <a:endParaRPr lang="vi-VN" b="1" dirty="0">
              <a:ln w="0"/>
              <a:solidFill>
                <a:srgbClr val="0000FF"/>
              </a:solidFill>
              <a:effectLst>
                <a:outerShdw blurRad="38100" dist="19050" dir="2700000" algn="tl" rotWithShape="0">
                  <a:schemeClr val="dk1">
                    <a:alpha val="40000"/>
                  </a:schemeClr>
                </a:outerShdw>
              </a:effectLst>
              <a:ea typeface="Times New Roman" panose="02020603050405020304" pitchFamily="18" charset="0"/>
            </a:endParaRPr>
          </a:p>
        </p:txBody>
      </p:sp>
      <p:sp>
        <p:nvSpPr>
          <p:cNvPr id="5" name="Rectangle 4"/>
          <p:cNvSpPr/>
          <p:nvPr/>
        </p:nvSpPr>
        <p:spPr>
          <a:xfrm>
            <a:off x="228600" y="1118175"/>
            <a:ext cx="8763000" cy="1077218"/>
          </a:xfrm>
          <a:prstGeom prst="rect">
            <a:avLst/>
          </a:prstGeom>
        </p:spPr>
        <p:txBody>
          <a:bodyPr wrap="square">
            <a:spAutoFit/>
          </a:bodyPr>
          <a:lstStyle/>
          <a:p>
            <a:r>
              <a:rPr lang="en-US" dirty="0"/>
              <a:t>- </a:t>
            </a:r>
            <a:r>
              <a:rPr lang="en-US" dirty="0" err="1"/>
              <a:t>Dò</a:t>
            </a:r>
            <a:r>
              <a:rPr lang="en-US" dirty="0"/>
              <a:t> </a:t>
            </a:r>
            <a:r>
              <a:rPr lang="en-US" dirty="0" err="1"/>
              <a:t>tìm</a:t>
            </a:r>
            <a:r>
              <a:rPr lang="en-US" dirty="0"/>
              <a:t> </a:t>
            </a:r>
            <a:r>
              <a:rPr lang="en-US" dirty="0" err="1"/>
              <a:t>khuyết</a:t>
            </a:r>
            <a:r>
              <a:rPr lang="en-US" dirty="0"/>
              <a:t> </a:t>
            </a:r>
            <a:r>
              <a:rPr lang="en-US" dirty="0" err="1"/>
              <a:t>tật</a:t>
            </a:r>
            <a:r>
              <a:rPr lang="en-US" dirty="0"/>
              <a:t>, </a:t>
            </a:r>
            <a:r>
              <a:rPr lang="en-US" dirty="0" err="1"/>
              <a:t>vết</a:t>
            </a:r>
            <a:r>
              <a:rPr lang="en-US" dirty="0"/>
              <a:t> </a:t>
            </a:r>
            <a:r>
              <a:rPr lang="en-US" dirty="0" err="1"/>
              <a:t>nứt</a:t>
            </a:r>
            <a:r>
              <a:rPr lang="en-US" dirty="0"/>
              <a:t> </a:t>
            </a:r>
            <a:r>
              <a:rPr lang="en-US" dirty="0" err="1"/>
              <a:t>trong</a:t>
            </a:r>
            <a:r>
              <a:rPr lang="en-US" dirty="0"/>
              <a:t> </a:t>
            </a:r>
            <a:r>
              <a:rPr lang="en-US" dirty="0" err="1"/>
              <a:t>sản</a:t>
            </a:r>
            <a:r>
              <a:rPr lang="en-US" dirty="0"/>
              <a:t> </a:t>
            </a:r>
            <a:r>
              <a:rPr lang="en-US" err="1"/>
              <a:t>phẩm</a:t>
            </a:r>
            <a:r>
              <a:rPr lang="en-US"/>
              <a:t> đúc, mối hàn </a:t>
            </a:r>
            <a:r>
              <a:rPr lang="en-US" dirty="0"/>
              <a:t>(</a:t>
            </a:r>
            <a:r>
              <a:rPr lang="en-US" dirty="0" err="1"/>
              <a:t>nhờ</a:t>
            </a:r>
            <a:r>
              <a:rPr lang="en-US" dirty="0"/>
              <a:t> </a:t>
            </a:r>
            <a:r>
              <a:rPr lang="en-US" dirty="0" err="1"/>
              <a:t>khả</a:t>
            </a:r>
            <a:r>
              <a:rPr lang="en-US" dirty="0"/>
              <a:t> </a:t>
            </a:r>
            <a:r>
              <a:rPr lang="en-US" err="1"/>
              <a:t>năng</a:t>
            </a:r>
            <a:r>
              <a:rPr lang="en-US"/>
              <a:t> phát quang và đâm xuyên)</a:t>
            </a:r>
            <a:endParaRPr lang="vi-VN" dirty="0"/>
          </a:p>
        </p:txBody>
      </p:sp>
      <p:pic>
        <p:nvPicPr>
          <p:cNvPr id="89091" name="Picture 7" descr="roentgen-passa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0" y="838200"/>
            <a:ext cx="3352800" cy="1796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1377" name="Picture 1"/>
          <p:cNvPicPr>
            <a:picLocks noChangeAspect="1" noChangeArrowheads="1"/>
          </p:cNvPicPr>
          <p:nvPr/>
        </p:nvPicPr>
        <p:blipFill>
          <a:blip r:embed="rId4"/>
          <a:srcRect/>
          <a:stretch>
            <a:fillRect/>
          </a:stretch>
        </p:blipFill>
        <p:spPr bwMode="auto">
          <a:xfrm>
            <a:off x="228600" y="2590800"/>
            <a:ext cx="8761874" cy="3352800"/>
          </a:xfrm>
          <a:prstGeom prst="rect">
            <a:avLst/>
          </a:prstGeom>
          <a:noFill/>
          <a:ln w="9525">
            <a:noFill/>
            <a:miter lim="800000"/>
            <a:headEnd/>
            <a:tailEnd/>
          </a:ln>
          <a:effectLst/>
        </p:spPr>
      </p:pic>
      <p:sp>
        <p:nvSpPr>
          <p:cNvPr id="8" name="Rectangle 7"/>
          <p:cNvSpPr/>
          <p:nvPr/>
        </p:nvSpPr>
        <p:spPr>
          <a:xfrm>
            <a:off x="685800" y="6400800"/>
            <a:ext cx="8229600" cy="338554"/>
          </a:xfrm>
          <a:prstGeom prst="rect">
            <a:avLst/>
          </a:prstGeom>
        </p:spPr>
        <p:txBody>
          <a:bodyPr wrap="square">
            <a:spAutoFit/>
          </a:bodyPr>
          <a:lstStyle/>
          <a:p>
            <a:r>
              <a:rPr lang="en-US" sz="1600"/>
              <a:t>http://vietsaf.com.vn/kiem-tra-moi-han-chup-x-ray-sieu-am-moi-han.html</a:t>
            </a:r>
          </a:p>
        </p:txBody>
      </p:sp>
    </p:spTree>
    <p:extLst>
      <p:ext uri="{BB962C8B-B14F-4D97-AF65-F5344CB8AC3E}">
        <p14:creationId xmlns:p14="http://schemas.microsoft.com/office/powerpoint/2010/main" val="645441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89091"/>
                                        </p:tgtEl>
                                        <p:attrNameLst>
                                          <p:attrName>style.visibility</p:attrName>
                                        </p:attrNameLst>
                                      </p:cBhvr>
                                      <p:to>
                                        <p:strVal val="visible"/>
                                      </p:to>
                                    </p:set>
                                    <p:animEffect transition="in" filter="barn(inVertical)">
                                      <p:cBhvr>
                                        <p:cTn id="12" dur="500"/>
                                        <p:tgtEl>
                                          <p:spTgt spid="890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18143" y="80781"/>
            <a:ext cx="7068457" cy="584775"/>
          </a:xfrm>
          <a:prstGeom prst="rect">
            <a:avLst/>
          </a:prstGeom>
        </p:spPr>
        <p:txBody>
          <a:bodyPr wrap="square">
            <a:spAutoFit/>
          </a:bodyPr>
          <a:lstStyle/>
          <a:p>
            <a:pPr lvl="0">
              <a:spcAft>
                <a:spcPts val="0"/>
              </a:spcAft>
              <a:tabLst>
                <a:tab pos="457200" algn="l"/>
              </a:tabLst>
            </a:pP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3.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Bản</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chất</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và</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Tính</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chất</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của</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tia</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X</a:t>
            </a:r>
            <a:endParaRPr lang="vi-VN"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endParaRPr>
          </a:p>
        </p:txBody>
      </p:sp>
      <p:sp>
        <p:nvSpPr>
          <p:cNvPr id="14" name="Rectangle 13"/>
          <p:cNvSpPr/>
          <p:nvPr/>
        </p:nvSpPr>
        <p:spPr>
          <a:xfrm>
            <a:off x="304800" y="533400"/>
            <a:ext cx="2895600" cy="584775"/>
          </a:xfrm>
          <a:prstGeom prst="rect">
            <a:avLst/>
          </a:prstGeom>
        </p:spPr>
        <p:txBody>
          <a:bodyPr wrap="square">
            <a:spAutoFit/>
          </a:bodyPr>
          <a:lstStyle/>
          <a:p>
            <a:pPr lvl="0">
              <a:spcAft>
                <a:spcPts val="0"/>
              </a:spcAft>
              <a:tabLst>
                <a:tab pos="457200" algn="l"/>
              </a:tabLst>
            </a:pP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c. </a:t>
            </a:r>
            <a:r>
              <a:rPr lang="en-US" b="1" dirty="0" err="1">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Ứng</a:t>
            </a: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dụng</a:t>
            </a: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a:t>
            </a:r>
            <a:endParaRPr lang="vi-VN" b="1" dirty="0">
              <a:ln w="0"/>
              <a:solidFill>
                <a:srgbClr val="0000FF"/>
              </a:solidFill>
              <a:effectLst>
                <a:outerShdw blurRad="38100" dist="19050" dir="2700000" algn="tl" rotWithShape="0">
                  <a:schemeClr val="dk1">
                    <a:alpha val="40000"/>
                  </a:schemeClr>
                </a:outerShdw>
              </a:effectLst>
              <a:ea typeface="Times New Roman" panose="02020603050405020304" pitchFamily="18" charset="0"/>
            </a:endParaRPr>
          </a:p>
        </p:txBody>
      </p:sp>
      <p:sp>
        <p:nvSpPr>
          <p:cNvPr id="5" name="Rectangle 4"/>
          <p:cNvSpPr/>
          <p:nvPr/>
        </p:nvSpPr>
        <p:spPr>
          <a:xfrm>
            <a:off x="228600" y="1118175"/>
            <a:ext cx="8763000" cy="1077218"/>
          </a:xfrm>
          <a:prstGeom prst="rect">
            <a:avLst/>
          </a:prstGeom>
        </p:spPr>
        <p:txBody>
          <a:bodyPr wrap="square">
            <a:spAutoFit/>
          </a:bodyPr>
          <a:lstStyle/>
          <a:p>
            <a:r>
              <a:rPr lang="en-US" dirty="0"/>
              <a:t>- </a:t>
            </a:r>
            <a:r>
              <a:rPr lang="en-US" dirty="0" err="1"/>
              <a:t>Dò</a:t>
            </a:r>
            <a:r>
              <a:rPr lang="en-US" dirty="0"/>
              <a:t> </a:t>
            </a:r>
            <a:r>
              <a:rPr lang="en-US" dirty="0" err="1"/>
              <a:t>tìm</a:t>
            </a:r>
            <a:r>
              <a:rPr lang="en-US" dirty="0"/>
              <a:t> </a:t>
            </a:r>
            <a:r>
              <a:rPr lang="en-US" dirty="0" err="1"/>
              <a:t>khuyết</a:t>
            </a:r>
            <a:r>
              <a:rPr lang="en-US" dirty="0"/>
              <a:t> </a:t>
            </a:r>
            <a:r>
              <a:rPr lang="en-US" dirty="0" err="1"/>
              <a:t>tật</a:t>
            </a:r>
            <a:r>
              <a:rPr lang="en-US" dirty="0"/>
              <a:t>, </a:t>
            </a:r>
            <a:r>
              <a:rPr lang="en-US" dirty="0" err="1"/>
              <a:t>vết</a:t>
            </a:r>
            <a:r>
              <a:rPr lang="en-US" dirty="0"/>
              <a:t> </a:t>
            </a:r>
            <a:r>
              <a:rPr lang="en-US" dirty="0" err="1"/>
              <a:t>nứt</a:t>
            </a:r>
            <a:r>
              <a:rPr lang="en-US" dirty="0"/>
              <a:t> </a:t>
            </a:r>
            <a:r>
              <a:rPr lang="en-US" dirty="0" err="1"/>
              <a:t>trong</a:t>
            </a:r>
            <a:r>
              <a:rPr lang="en-US" dirty="0"/>
              <a:t> </a:t>
            </a:r>
            <a:r>
              <a:rPr lang="en-US" dirty="0" err="1"/>
              <a:t>sản</a:t>
            </a:r>
            <a:r>
              <a:rPr lang="en-US" dirty="0"/>
              <a:t> </a:t>
            </a:r>
            <a:r>
              <a:rPr lang="en-US" err="1"/>
              <a:t>phẩm</a:t>
            </a:r>
            <a:r>
              <a:rPr lang="en-US"/>
              <a:t> đúc, mối hàn </a:t>
            </a:r>
            <a:r>
              <a:rPr lang="en-US" dirty="0"/>
              <a:t>(</a:t>
            </a:r>
            <a:r>
              <a:rPr lang="en-US" dirty="0" err="1"/>
              <a:t>nhờ</a:t>
            </a:r>
            <a:r>
              <a:rPr lang="en-US" dirty="0"/>
              <a:t> </a:t>
            </a:r>
            <a:r>
              <a:rPr lang="en-US" dirty="0" err="1"/>
              <a:t>khả</a:t>
            </a:r>
            <a:r>
              <a:rPr lang="en-US" dirty="0"/>
              <a:t> </a:t>
            </a:r>
            <a:r>
              <a:rPr lang="en-US" err="1"/>
              <a:t>năng</a:t>
            </a:r>
            <a:r>
              <a:rPr lang="en-US"/>
              <a:t> phát quang và đâm xuyên)</a:t>
            </a:r>
            <a:endParaRPr lang="vi-VN" dirty="0"/>
          </a:p>
        </p:txBody>
      </p:sp>
      <p:pic>
        <p:nvPicPr>
          <p:cNvPr id="139266" name="Picture 2"/>
          <p:cNvPicPr>
            <a:picLocks noChangeAspect="1" noChangeArrowheads="1"/>
          </p:cNvPicPr>
          <p:nvPr/>
        </p:nvPicPr>
        <p:blipFill>
          <a:blip r:embed="rId3"/>
          <a:srcRect/>
          <a:stretch>
            <a:fillRect/>
          </a:stretch>
        </p:blipFill>
        <p:spPr bwMode="auto">
          <a:xfrm>
            <a:off x="1066799" y="2209800"/>
            <a:ext cx="7265521" cy="3962400"/>
          </a:xfrm>
          <a:prstGeom prst="rect">
            <a:avLst/>
          </a:prstGeom>
          <a:noFill/>
          <a:ln w="9525">
            <a:noFill/>
            <a:miter lim="800000"/>
            <a:headEnd/>
            <a:tailEnd/>
          </a:ln>
          <a:effectLst/>
        </p:spPr>
      </p:pic>
      <p:sp>
        <p:nvSpPr>
          <p:cNvPr id="9" name="Rectangle 8"/>
          <p:cNvSpPr/>
          <p:nvPr/>
        </p:nvSpPr>
        <p:spPr>
          <a:xfrm>
            <a:off x="0" y="6324600"/>
            <a:ext cx="9144000" cy="400110"/>
          </a:xfrm>
          <a:prstGeom prst="rect">
            <a:avLst/>
          </a:prstGeom>
        </p:spPr>
        <p:txBody>
          <a:bodyPr wrap="square">
            <a:spAutoFit/>
          </a:bodyPr>
          <a:lstStyle/>
          <a:p>
            <a:r>
              <a:rPr lang="en-US" sz="2000"/>
              <a:t>http://mayphantichthanhphankimloai.blogspot.com/2013/03/boltxpro.html</a:t>
            </a:r>
          </a:p>
        </p:txBody>
      </p:sp>
    </p:spTree>
    <p:extLst>
      <p:ext uri="{BB962C8B-B14F-4D97-AF65-F5344CB8AC3E}">
        <p14:creationId xmlns:p14="http://schemas.microsoft.com/office/powerpoint/2010/main" val="645441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18143" y="80781"/>
            <a:ext cx="8668657" cy="584775"/>
          </a:xfrm>
          <a:prstGeom prst="rect">
            <a:avLst/>
          </a:prstGeom>
        </p:spPr>
        <p:txBody>
          <a:bodyPr wrap="square">
            <a:spAutoFit/>
          </a:bodyPr>
          <a:lstStyle/>
          <a:p>
            <a:pPr lvl="0">
              <a:spcAft>
                <a:spcPts val="0"/>
              </a:spcAft>
              <a:tabLst>
                <a:tab pos="457200" algn="l"/>
              </a:tabLst>
            </a:pP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3.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Bản</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chất</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và</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Tính</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chất</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của</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tia</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X</a:t>
            </a:r>
            <a:endParaRPr lang="vi-VN"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endParaRPr>
          </a:p>
        </p:txBody>
      </p:sp>
      <p:sp>
        <p:nvSpPr>
          <p:cNvPr id="14" name="Rectangle 13"/>
          <p:cNvSpPr/>
          <p:nvPr/>
        </p:nvSpPr>
        <p:spPr>
          <a:xfrm>
            <a:off x="304800" y="533400"/>
            <a:ext cx="2895600" cy="584775"/>
          </a:xfrm>
          <a:prstGeom prst="rect">
            <a:avLst/>
          </a:prstGeom>
        </p:spPr>
        <p:txBody>
          <a:bodyPr wrap="square">
            <a:spAutoFit/>
          </a:bodyPr>
          <a:lstStyle/>
          <a:p>
            <a:pPr lvl="0">
              <a:spcAft>
                <a:spcPts val="0"/>
              </a:spcAft>
              <a:tabLst>
                <a:tab pos="457200" algn="l"/>
              </a:tabLst>
            </a:pP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c. </a:t>
            </a:r>
            <a:r>
              <a:rPr lang="en-US" b="1" dirty="0" err="1">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Ứng</a:t>
            </a: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dụng</a:t>
            </a: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a:t>
            </a:r>
            <a:endParaRPr lang="vi-VN" b="1" dirty="0">
              <a:ln w="0"/>
              <a:solidFill>
                <a:srgbClr val="0000FF"/>
              </a:solidFill>
              <a:effectLst>
                <a:outerShdw blurRad="38100" dist="19050" dir="2700000" algn="tl" rotWithShape="0">
                  <a:schemeClr val="dk1">
                    <a:alpha val="40000"/>
                  </a:schemeClr>
                </a:outerShdw>
              </a:effectLst>
              <a:ea typeface="Times New Roman" panose="02020603050405020304" pitchFamily="18" charset="0"/>
            </a:endParaRPr>
          </a:p>
        </p:txBody>
      </p:sp>
      <p:sp>
        <p:nvSpPr>
          <p:cNvPr id="5" name="Rectangle 4"/>
          <p:cNvSpPr/>
          <p:nvPr/>
        </p:nvSpPr>
        <p:spPr>
          <a:xfrm>
            <a:off x="228600" y="1089146"/>
            <a:ext cx="8915400" cy="1077218"/>
          </a:xfrm>
          <a:prstGeom prst="rect">
            <a:avLst/>
          </a:prstGeom>
        </p:spPr>
        <p:txBody>
          <a:bodyPr wrap="square">
            <a:spAutoFit/>
          </a:bodyPr>
          <a:lstStyle/>
          <a:p>
            <a:r>
              <a:rPr lang="en-US" dirty="0"/>
              <a:t>- </a:t>
            </a:r>
            <a:r>
              <a:rPr lang="en-US" dirty="0" err="1"/>
              <a:t>Chữa</a:t>
            </a:r>
            <a:r>
              <a:rPr lang="en-US" dirty="0"/>
              <a:t> </a:t>
            </a:r>
            <a:r>
              <a:rPr lang="en-US" dirty="0" err="1"/>
              <a:t>bệnh</a:t>
            </a:r>
            <a:r>
              <a:rPr lang="en-US" dirty="0"/>
              <a:t> </a:t>
            </a:r>
            <a:r>
              <a:rPr lang="en-US" dirty="0" err="1"/>
              <a:t>ung</a:t>
            </a:r>
            <a:r>
              <a:rPr lang="en-US" dirty="0"/>
              <a:t> </a:t>
            </a:r>
            <a:r>
              <a:rPr lang="en-US" dirty="0" err="1"/>
              <a:t>thư</a:t>
            </a:r>
            <a:r>
              <a:rPr lang="en-US" dirty="0"/>
              <a:t> “</a:t>
            </a:r>
            <a:r>
              <a:rPr lang="en-US" dirty="0" err="1"/>
              <a:t>nông</a:t>
            </a:r>
            <a:r>
              <a:rPr lang="en-US" dirty="0"/>
              <a:t>” </a:t>
            </a:r>
            <a:r>
              <a:rPr lang="en-US" dirty="0" err="1"/>
              <a:t>gần</a:t>
            </a:r>
            <a:r>
              <a:rPr lang="en-US" dirty="0"/>
              <a:t> da, </a:t>
            </a:r>
            <a:r>
              <a:rPr lang="en-US" dirty="0" err="1"/>
              <a:t>ngoài</a:t>
            </a:r>
            <a:r>
              <a:rPr lang="en-US" dirty="0"/>
              <a:t> da (</a:t>
            </a:r>
            <a:r>
              <a:rPr lang="en-US" dirty="0" err="1"/>
              <a:t>xạ</a:t>
            </a:r>
            <a:r>
              <a:rPr lang="en-US" dirty="0"/>
              <a:t> </a:t>
            </a:r>
            <a:r>
              <a:rPr lang="en-US" dirty="0" err="1"/>
              <a:t>trị</a:t>
            </a:r>
            <a:r>
              <a:rPr lang="en-US" dirty="0"/>
              <a:t>)</a:t>
            </a:r>
          </a:p>
          <a:p>
            <a:pPr>
              <a:spcAft>
                <a:spcPts val="0"/>
              </a:spcAft>
            </a:pPr>
            <a:r>
              <a:rPr lang="en-US" dirty="0">
                <a:ea typeface="Times New Roman" panose="02020603050405020304" pitchFamily="18" charset="0"/>
              </a:rPr>
              <a:t>- </a:t>
            </a:r>
            <a:r>
              <a:rPr lang="en-US" dirty="0" err="1">
                <a:ea typeface="Times New Roman" panose="02020603050405020304" pitchFamily="18" charset="0"/>
              </a:rPr>
              <a:t>Diệt</a:t>
            </a:r>
            <a:r>
              <a:rPr lang="en-US" dirty="0">
                <a:ea typeface="Times New Roman" panose="02020603050405020304" pitchFamily="18" charset="0"/>
              </a:rPr>
              <a:t> vi </a:t>
            </a:r>
            <a:r>
              <a:rPr lang="en-US" dirty="0" err="1">
                <a:ea typeface="Times New Roman" panose="02020603050405020304" pitchFamily="18" charset="0"/>
              </a:rPr>
              <a:t>khuẩn</a:t>
            </a:r>
            <a:r>
              <a:rPr lang="en-US" dirty="0">
                <a:ea typeface="Times New Roman" panose="02020603050405020304" pitchFamily="18" charset="0"/>
              </a:rPr>
              <a:t> </a:t>
            </a:r>
            <a:r>
              <a:rPr lang="en-US" dirty="0" err="1">
                <a:ea typeface="Times New Roman" panose="02020603050405020304" pitchFamily="18" charset="0"/>
              </a:rPr>
              <a:t>nấm</a:t>
            </a:r>
            <a:r>
              <a:rPr lang="en-US" dirty="0">
                <a:ea typeface="Times New Roman" panose="02020603050405020304" pitchFamily="18" charset="0"/>
              </a:rPr>
              <a:t> </a:t>
            </a:r>
            <a:r>
              <a:rPr lang="en-US" err="1">
                <a:ea typeface="Times New Roman" panose="02020603050405020304" pitchFamily="18" charset="0"/>
              </a:rPr>
              <a:t>mốc</a:t>
            </a:r>
            <a:r>
              <a:rPr lang="en-US">
                <a:ea typeface="Times New Roman" panose="02020603050405020304" pitchFamily="18" charset="0"/>
              </a:rPr>
              <a:t> …</a:t>
            </a:r>
            <a:endParaRPr lang="vi-VN" sz="2800" dirty="0">
              <a:ea typeface="Times New Roman" panose="02020603050405020304" pitchFamily="18" charset="0"/>
            </a:endParaRPr>
          </a:p>
        </p:txBody>
      </p:sp>
      <p:pic>
        <p:nvPicPr>
          <p:cNvPr id="99329" name="Picture 1"/>
          <p:cNvPicPr>
            <a:picLocks noChangeAspect="1" noChangeArrowheads="1"/>
          </p:cNvPicPr>
          <p:nvPr/>
        </p:nvPicPr>
        <p:blipFill>
          <a:blip r:embed="rId2"/>
          <a:srcRect/>
          <a:stretch>
            <a:fillRect/>
          </a:stretch>
        </p:blipFill>
        <p:spPr bwMode="auto">
          <a:xfrm>
            <a:off x="1524000" y="2133600"/>
            <a:ext cx="6102350" cy="4064000"/>
          </a:xfrm>
          <a:prstGeom prst="rect">
            <a:avLst/>
          </a:prstGeom>
          <a:noFill/>
          <a:ln w="9525">
            <a:noFill/>
            <a:miter lim="800000"/>
            <a:headEnd/>
            <a:tailEnd/>
          </a:ln>
          <a:effectLst/>
        </p:spPr>
      </p:pic>
      <p:sp>
        <p:nvSpPr>
          <p:cNvPr id="8" name="Rectangle 7"/>
          <p:cNvSpPr/>
          <p:nvPr/>
        </p:nvSpPr>
        <p:spPr>
          <a:xfrm>
            <a:off x="0" y="6550223"/>
            <a:ext cx="9144000" cy="307777"/>
          </a:xfrm>
          <a:prstGeom prst="rect">
            <a:avLst/>
          </a:prstGeom>
        </p:spPr>
        <p:txBody>
          <a:bodyPr wrap="square">
            <a:spAutoFit/>
          </a:bodyPr>
          <a:lstStyle/>
          <a:p>
            <a:r>
              <a:rPr lang="en-US" sz="1400"/>
              <a:t>http://genk.vn/xa-tri-ung-thu-la-gi-dau-la-phuong-phap-xa-tri-tien-tien-nhat-the-gioi-hien-tai-20170529181011822.chn</a:t>
            </a:r>
          </a:p>
        </p:txBody>
      </p:sp>
    </p:spTree>
    <p:extLst>
      <p:ext uri="{BB962C8B-B14F-4D97-AF65-F5344CB8AC3E}">
        <p14:creationId xmlns:p14="http://schemas.microsoft.com/office/powerpoint/2010/main" val="1737348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18143" y="80781"/>
            <a:ext cx="8668657" cy="584775"/>
          </a:xfrm>
          <a:prstGeom prst="rect">
            <a:avLst/>
          </a:prstGeom>
        </p:spPr>
        <p:txBody>
          <a:bodyPr wrap="square">
            <a:spAutoFit/>
          </a:bodyPr>
          <a:lstStyle/>
          <a:p>
            <a:pPr lvl="0">
              <a:spcAft>
                <a:spcPts val="0"/>
              </a:spcAft>
              <a:tabLst>
                <a:tab pos="457200" algn="l"/>
              </a:tabLst>
            </a:pP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3.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Bản</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chất</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và</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Tính</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chất</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của</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tia</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X</a:t>
            </a:r>
            <a:endParaRPr lang="vi-VN"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endParaRPr>
          </a:p>
        </p:txBody>
      </p:sp>
      <p:sp>
        <p:nvSpPr>
          <p:cNvPr id="14" name="Rectangle 13"/>
          <p:cNvSpPr/>
          <p:nvPr/>
        </p:nvSpPr>
        <p:spPr>
          <a:xfrm>
            <a:off x="304800" y="533400"/>
            <a:ext cx="2895600" cy="584775"/>
          </a:xfrm>
          <a:prstGeom prst="rect">
            <a:avLst/>
          </a:prstGeom>
        </p:spPr>
        <p:txBody>
          <a:bodyPr wrap="square">
            <a:spAutoFit/>
          </a:bodyPr>
          <a:lstStyle/>
          <a:p>
            <a:pPr lvl="0">
              <a:spcAft>
                <a:spcPts val="0"/>
              </a:spcAft>
              <a:tabLst>
                <a:tab pos="457200" algn="l"/>
              </a:tabLst>
            </a:pP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c. </a:t>
            </a:r>
            <a:r>
              <a:rPr lang="en-US" b="1" dirty="0" err="1">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Ứng</a:t>
            </a: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dụng</a:t>
            </a:r>
            <a:r>
              <a:rPr lang="en-US" b="1" dirty="0">
                <a:ln w="0"/>
                <a:solidFill>
                  <a:schemeClr val="tx2">
                    <a:lumMod val="75000"/>
                  </a:schemeClr>
                </a:solidFill>
                <a:effectLst>
                  <a:outerShdw blurRad="38100" dist="19050" dir="2700000" algn="tl" rotWithShape="0">
                    <a:schemeClr val="dk1">
                      <a:alpha val="40000"/>
                    </a:schemeClr>
                  </a:outerShdw>
                </a:effectLst>
                <a:ea typeface="Times New Roman" panose="02020603050405020304" pitchFamily="18" charset="0"/>
              </a:rPr>
              <a:t>:</a:t>
            </a:r>
            <a:endParaRPr lang="vi-VN" b="1" dirty="0">
              <a:ln w="0"/>
              <a:solidFill>
                <a:srgbClr val="0000FF"/>
              </a:solidFill>
              <a:effectLst>
                <a:outerShdw blurRad="38100" dist="19050" dir="2700000" algn="tl" rotWithShape="0">
                  <a:schemeClr val="dk1">
                    <a:alpha val="40000"/>
                  </a:schemeClr>
                </a:outerShdw>
              </a:effectLst>
              <a:ea typeface="Times New Roman" panose="02020603050405020304" pitchFamily="18" charset="0"/>
            </a:endParaRPr>
          </a:p>
        </p:txBody>
      </p:sp>
      <p:sp>
        <p:nvSpPr>
          <p:cNvPr id="5" name="Rectangle 4"/>
          <p:cNvSpPr/>
          <p:nvPr/>
        </p:nvSpPr>
        <p:spPr>
          <a:xfrm>
            <a:off x="228600" y="1089146"/>
            <a:ext cx="8915400" cy="584775"/>
          </a:xfrm>
          <a:prstGeom prst="rect">
            <a:avLst/>
          </a:prstGeom>
        </p:spPr>
        <p:txBody>
          <a:bodyPr wrap="square">
            <a:spAutoFit/>
          </a:bodyPr>
          <a:lstStyle/>
          <a:p>
            <a:pPr>
              <a:spcAft>
                <a:spcPts val="0"/>
              </a:spcAft>
            </a:pPr>
            <a:r>
              <a:rPr lang="en-US">
                <a:ea typeface="Times New Roman" panose="02020603050405020304" pitchFamily="18" charset="0"/>
              </a:rPr>
              <a:t>- </a:t>
            </a:r>
            <a:r>
              <a:rPr lang="en-US" dirty="0" err="1">
                <a:ea typeface="Times New Roman" panose="02020603050405020304" pitchFamily="18" charset="0"/>
              </a:rPr>
              <a:t>Nghiên</a:t>
            </a:r>
            <a:r>
              <a:rPr lang="en-US" dirty="0">
                <a:ea typeface="Times New Roman" panose="02020603050405020304" pitchFamily="18" charset="0"/>
              </a:rPr>
              <a:t> </a:t>
            </a:r>
            <a:r>
              <a:rPr lang="en-US" dirty="0" err="1">
                <a:ea typeface="Times New Roman" panose="02020603050405020304" pitchFamily="18" charset="0"/>
              </a:rPr>
              <a:t>cứu</a:t>
            </a:r>
            <a:r>
              <a:rPr lang="en-US" dirty="0">
                <a:ea typeface="Times New Roman" panose="02020603050405020304" pitchFamily="18" charset="0"/>
              </a:rPr>
              <a:t> </a:t>
            </a:r>
            <a:r>
              <a:rPr lang="en-US" dirty="0" err="1">
                <a:ea typeface="Times New Roman" panose="02020603050405020304" pitchFamily="18" charset="0"/>
              </a:rPr>
              <a:t>mạng</a:t>
            </a:r>
            <a:r>
              <a:rPr lang="en-US" dirty="0">
                <a:ea typeface="Times New Roman" panose="02020603050405020304" pitchFamily="18" charset="0"/>
              </a:rPr>
              <a:t> </a:t>
            </a:r>
            <a:r>
              <a:rPr lang="en-US" dirty="0" err="1">
                <a:ea typeface="Times New Roman" panose="02020603050405020304" pitchFamily="18" charset="0"/>
              </a:rPr>
              <a:t>tinh</a:t>
            </a:r>
            <a:r>
              <a:rPr lang="en-US" dirty="0">
                <a:ea typeface="Times New Roman" panose="02020603050405020304" pitchFamily="18" charset="0"/>
              </a:rPr>
              <a:t> </a:t>
            </a:r>
            <a:r>
              <a:rPr lang="en-US" dirty="0" err="1">
                <a:ea typeface="Times New Roman" panose="02020603050405020304" pitchFamily="18" charset="0"/>
              </a:rPr>
              <a:t>thể</a:t>
            </a:r>
            <a:r>
              <a:rPr lang="en-US" dirty="0">
                <a:ea typeface="Times New Roman" panose="02020603050405020304" pitchFamily="18" charset="0"/>
              </a:rPr>
              <a:t>.</a:t>
            </a:r>
            <a:endParaRPr lang="vi-VN" sz="2800" dirty="0">
              <a:ea typeface="Times New Roman" panose="02020603050405020304" pitchFamily="18" charset="0"/>
            </a:endParaRPr>
          </a:p>
        </p:txBody>
      </p:sp>
      <p:pic>
        <p:nvPicPr>
          <p:cNvPr id="7" name="Picture 18"/>
          <p:cNvPicPr>
            <a:picLocks noChangeAspect="1" noChangeArrowheads="1"/>
          </p:cNvPicPr>
          <p:nvPr/>
        </p:nvPicPr>
        <p:blipFill>
          <a:blip r:embed="rId2"/>
          <a:srcRect/>
          <a:stretch>
            <a:fillRect/>
          </a:stretch>
        </p:blipFill>
        <p:spPr bwMode="auto">
          <a:xfrm>
            <a:off x="1524000" y="1828800"/>
            <a:ext cx="6553200" cy="4638961"/>
          </a:xfrm>
          <a:prstGeom prst="rect">
            <a:avLst/>
          </a:prstGeom>
          <a:noFill/>
          <a:ln w="9525">
            <a:noFill/>
            <a:miter lim="800000"/>
            <a:headEnd/>
            <a:tailEnd/>
          </a:ln>
        </p:spPr>
      </p:pic>
    </p:spTree>
    <p:extLst>
      <p:ext uri="{BB962C8B-B14F-4D97-AF65-F5344CB8AC3E}">
        <p14:creationId xmlns:p14="http://schemas.microsoft.com/office/powerpoint/2010/main" val="1737348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utoShape 3"/>
          <p:cNvSpPr>
            <a:spLocks noChangeArrowheads="1"/>
          </p:cNvSpPr>
          <p:nvPr/>
        </p:nvSpPr>
        <p:spPr bwMode="auto">
          <a:xfrm>
            <a:off x="152400" y="1752600"/>
            <a:ext cx="8839200" cy="4572000"/>
          </a:xfrm>
          <a:prstGeom prst="cloudCallout">
            <a:avLst>
              <a:gd name="adj1" fmla="val 28965"/>
              <a:gd name="adj2" fmla="val 1621"/>
            </a:avLst>
          </a:prstGeom>
          <a:solidFill>
            <a:srgbClr val="FFFF99"/>
          </a:solidFill>
          <a:ln>
            <a:headEnd/>
            <a:tailEnd/>
          </a:ln>
          <a:extLst/>
        </p:spPr>
        <p:style>
          <a:lnRef idx="3">
            <a:schemeClr val="lt1"/>
          </a:lnRef>
          <a:fillRef idx="1">
            <a:schemeClr val="accent5"/>
          </a:fillRef>
          <a:effectRef idx="1">
            <a:schemeClr val="accent5"/>
          </a:effectRef>
          <a:fontRef idx="minor">
            <a:schemeClr val="lt1"/>
          </a:fontRef>
        </p:style>
        <p:txBody>
          <a:bodyPr/>
          <a:lstStyle/>
          <a:p>
            <a:pPr algn="ctr" eaLnBrk="0" hangingPunct="0"/>
            <a:r>
              <a:rPr lang="en-US" sz="3600" b="1" dirty="0" err="1">
                <a:solidFill>
                  <a:srgbClr val="0000FF"/>
                </a:solidFill>
              </a:rPr>
              <a:t>Sóng</a:t>
            </a:r>
            <a:r>
              <a:rPr lang="en-US" sz="3600" b="1" dirty="0">
                <a:solidFill>
                  <a:srgbClr val="0000FF"/>
                </a:solidFill>
              </a:rPr>
              <a:t> </a:t>
            </a:r>
            <a:r>
              <a:rPr lang="en-US" sz="3600" b="1" dirty="0" err="1">
                <a:solidFill>
                  <a:srgbClr val="0000FF"/>
                </a:solidFill>
              </a:rPr>
              <a:t>điện</a:t>
            </a:r>
            <a:r>
              <a:rPr lang="en-US" sz="3600" b="1" dirty="0">
                <a:solidFill>
                  <a:srgbClr val="0000FF"/>
                </a:solidFill>
              </a:rPr>
              <a:t> </a:t>
            </a:r>
            <a:r>
              <a:rPr lang="en-US" sz="3600" b="1" dirty="0" err="1">
                <a:solidFill>
                  <a:srgbClr val="0000FF"/>
                </a:solidFill>
              </a:rPr>
              <a:t>từ</a:t>
            </a:r>
            <a:r>
              <a:rPr lang="en-US" sz="3600" b="1" dirty="0">
                <a:solidFill>
                  <a:srgbClr val="0000FF"/>
                </a:solidFill>
              </a:rPr>
              <a:t> </a:t>
            </a:r>
            <a:r>
              <a:rPr lang="en-US" sz="3600" b="1" dirty="0" err="1">
                <a:solidFill>
                  <a:srgbClr val="0000FF"/>
                </a:solidFill>
              </a:rPr>
              <a:t>bao</a:t>
            </a:r>
            <a:r>
              <a:rPr lang="en-US" sz="3600" b="1" dirty="0">
                <a:solidFill>
                  <a:srgbClr val="0000FF"/>
                </a:solidFill>
              </a:rPr>
              <a:t> </a:t>
            </a:r>
            <a:r>
              <a:rPr lang="en-US" sz="3600" b="1" dirty="0" err="1">
                <a:solidFill>
                  <a:srgbClr val="0000FF"/>
                </a:solidFill>
              </a:rPr>
              <a:t>gồm</a:t>
            </a:r>
            <a:r>
              <a:rPr lang="en-US" sz="3600" b="1" dirty="0">
                <a:solidFill>
                  <a:srgbClr val="0000FF"/>
                </a:solidFill>
              </a:rPr>
              <a:t> </a:t>
            </a:r>
            <a:r>
              <a:rPr lang="en-US" sz="3600" b="1" dirty="0" err="1">
                <a:solidFill>
                  <a:srgbClr val="0000FF"/>
                </a:solidFill>
              </a:rPr>
              <a:t>tia</a:t>
            </a:r>
            <a:r>
              <a:rPr lang="en-US" sz="3600" b="1" dirty="0">
                <a:solidFill>
                  <a:srgbClr val="0000FF"/>
                </a:solidFill>
              </a:rPr>
              <a:t> X, </a:t>
            </a:r>
            <a:r>
              <a:rPr lang="en-US" sz="3600" b="1" dirty="0" err="1">
                <a:solidFill>
                  <a:srgbClr val="0000FF"/>
                </a:solidFill>
              </a:rPr>
              <a:t>tử</a:t>
            </a:r>
            <a:r>
              <a:rPr lang="en-US" sz="3600" b="1" dirty="0">
                <a:solidFill>
                  <a:srgbClr val="0000FF"/>
                </a:solidFill>
              </a:rPr>
              <a:t> </a:t>
            </a:r>
            <a:r>
              <a:rPr lang="en-US" sz="3600" b="1" dirty="0" err="1">
                <a:solidFill>
                  <a:srgbClr val="0000FF"/>
                </a:solidFill>
              </a:rPr>
              <a:t>ngoại</a:t>
            </a:r>
            <a:r>
              <a:rPr lang="en-US" sz="3600" b="1" dirty="0">
                <a:solidFill>
                  <a:srgbClr val="0000FF"/>
                </a:solidFill>
              </a:rPr>
              <a:t>, </a:t>
            </a:r>
            <a:r>
              <a:rPr lang="en-US" sz="3600" b="1" dirty="0" err="1">
                <a:solidFill>
                  <a:srgbClr val="0000FF"/>
                </a:solidFill>
              </a:rPr>
              <a:t>ánh</a:t>
            </a:r>
            <a:r>
              <a:rPr lang="en-US" sz="3600" b="1" dirty="0">
                <a:solidFill>
                  <a:srgbClr val="0000FF"/>
                </a:solidFill>
              </a:rPr>
              <a:t> </a:t>
            </a:r>
            <a:r>
              <a:rPr lang="en-US" sz="3600" b="1" dirty="0" err="1">
                <a:solidFill>
                  <a:srgbClr val="0000FF"/>
                </a:solidFill>
              </a:rPr>
              <a:t>sáng</a:t>
            </a:r>
            <a:r>
              <a:rPr lang="en-US" sz="3600" b="1" dirty="0">
                <a:solidFill>
                  <a:srgbClr val="0000FF"/>
                </a:solidFill>
              </a:rPr>
              <a:t> </a:t>
            </a:r>
            <a:r>
              <a:rPr lang="en-US" sz="3600" b="1" dirty="0" err="1">
                <a:solidFill>
                  <a:srgbClr val="0000FF"/>
                </a:solidFill>
              </a:rPr>
              <a:t>nhìn</a:t>
            </a:r>
            <a:r>
              <a:rPr lang="en-US" sz="3600" b="1" dirty="0">
                <a:solidFill>
                  <a:srgbClr val="0000FF"/>
                </a:solidFill>
              </a:rPr>
              <a:t> </a:t>
            </a:r>
            <a:r>
              <a:rPr lang="en-US" sz="3600" b="1" dirty="0" err="1">
                <a:solidFill>
                  <a:srgbClr val="0000FF"/>
                </a:solidFill>
              </a:rPr>
              <a:t>thấy</a:t>
            </a:r>
            <a:r>
              <a:rPr lang="en-US" sz="3600" b="1" dirty="0">
                <a:solidFill>
                  <a:srgbClr val="0000FF"/>
                </a:solidFill>
              </a:rPr>
              <a:t>, </a:t>
            </a:r>
            <a:r>
              <a:rPr lang="en-US" sz="3600" b="1" dirty="0" err="1">
                <a:solidFill>
                  <a:srgbClr val="0000FF"/>
                </a:solidFill>
              </a:rPr>
              <a:t>hồng</a:t>
            </a:r>
            <a:r>
              <a:rPr lang="en-US" sz="3600" b="1" dirty="0">
                <a:solidFill>
                  <a:srgbClr val="0000FF"/>
                </a:solidFill>
              </a:rPr>
              <a:t> </a:t>
            </a:r>
            <a:r>
              <a:rPr lang="en-US" sz="3600" b="1" dirty="0" err="1">
                <a:solidFill>
                  <a:srgbClr val="0000FF"/>
                </a:solidFill>
              </a:rPr>
              <a:t>ngoại</a:t>
            </a:r>
            <a:r>
              <a:rPr lang="en-US" sz="3600" b="1" dirty="0">
                <a:solidFill>
                  <a:srgbClr val="0000FF"/>
                </a:solidFill>
              </a:rPr>
              <a:t>… </a:t>
            </a:r>
            <a:r>
              <a:rPr lang="en-US" sz="3600" b="1" dirty="0" err="1">
                <a:solidFill>
                  <a:srgbClr val="0000FF"/>
                </a:solidFill>
              </a:rPr>
              <a:t>Ngoài</a:t>
            </a:r>
            <a:r>
              <a:rPr lang="en-US" sz="3600" b="1" dirty="0">
                <a:solidFill>
                  <a:srgbClr val="0000FF"/>
                </a:solidFill>
              </a:rPr>
              <a:t> </a:t>
            </a:r>
            <a:r>
              <a:rPr lang="en-US" sz="3600" b="1" dirty="0" err="1">
                <a:solidFill>
                  <a:srgbClr val="0000FF"/>
                </a:solidFill>
              </a:rPr>
              <a:t>ra</a:t>
            </a:r>
            <a:r>
              <a:rPr lang="en-US" sz="3600" b="1" dirty="0">
                <a:solidFill>
                  <a:srgbClr val="0000FF"/>
                </a:solidFill>
              </a:rPr>
              <a:t>, </a:t>
            </a:r>
            <a:r>
              <a:rPr lang="en-US" sz="3600" b="1" dirty="0" err="1">
                <a:solidFill>
                  <a:srgbClr val="0000FF"/>
                </a:solidFill>
              </a:rPr>
              <a:t>còn</a:t>
            </a:r>
            <a:r>
              <a:rPr lang="en-US" sz="3600" b="1" dirty="0">
                <a:solidFill>
                  <a:srgbClr val="0000FF"/>
                </a:solidFill>
              </a:rPr>
              <a:t> </a:t>
            </a:r>
            <a:r>
              <a:rPr lang="en-US" sz="3600" b="1" dirty="0" err="1">
                <a:solidFill>
                  <a:srgbClr val="0000FF"/>
                </a:solidFill>
              </a:rPr>
              <a:t>bức</a:t>
            </a:r>
            <a:r>
              <a:rPr lang="en-US" sz="3600" b="1" dirty="0">
                <a:solidFill>
                  <a:srgbClr val="0000FF"/>
                </a:solidFill>
              </a:rPr>
              <a:t> </a:t>
            </a:r>
            <a:r>
              <a:rPr lang="en-US" sz="3600" b="1" dirty="0" err="1">
                <a:solidFill>
                  <a:srgbClr val="0000FF"/>
                </a:solidFill>
              </a:rPr>
              <a:t>xạ</a:t>
            </a:r>
            <a:r>
              <a:rPr lang="en-US" sz="3600" b="1" dirty="0">
                <a:solidFill>
                  <a:srgbClr val="0000FF"/>
                </a:solidFill>
              </a:rPr>
              <a:t> </a:t>
            </a:r>
            <a:r>
              <a:rPr lang="en-US" sz="3600" b="1" dirty="0" err="1">
                <a:solidFill>
                  <a:srgbClr val="0000FF"/>
                </a:solidFill>
              </a:rPr>
              <a:t>nào</a:t>
            </a:r>
            <a:r>
              <a:rPr lang="en-US" sz="3600" b="1" dirty="0">
                <a:solidFill>
                  <a:srgbClr val="0000FF"/>
                </a:solidFill>
              </a:rPr>
              <a:t> </a:t>
            </a:r>
            <a:r>
              <a:rPr lang="en-US" sz="3600" b="1" dirty="0" err="1">
                <a:solidFill>
                  <a:srgbClr val="0000FF"/>
                </a:solidFill>
              </a:rPr>
              <a:t>nữa</a:t>
            </a:r>
            <a:r>
              <a:rPr lang="en-US" sz="3600" b="1" dirty="0">
                <a:solidFill>
                  <a:srgbClr val="0000FF"/>
                </a:solidFill>
              </a:rPr>
              <a:t> </a:t>
            </a:r>
            <a:r>
              <a:rPr lang="en-US" sz="3600" b="1" dirty="0" err="1">
                <a:solidFill>
                  <a:srgbClr val="0000FF"/>
                </a:solidFill>
              </a:rPr>
              <a:t>không</a:t>
            </a:r>
            <a:r>
              <a:rPr lang="en-US" sz="3600" b="1" dirty="0">
                <a:solidFill>
                  <a:srgbClr val="0000FF"/>
                </a:solidFill>
              </a:rPr>
              <a:t>?</a:t>
            </a:r>
          </a:p>
          <a:p>
            <a:pPr algn="ctr" eaLnBrk="0" hangingPunct="0"/>
            <a:endParaRPr lang="en-US" sz="2800" b="1" i="1" dirty="0">
              <a:solidFill>
                <a:srgbClr val="FF0000"/>
              </a:solidFill>
            </a:endParaRPr>
          </a:p>
        </p:txBody>
      </p:sp>
      <p:pic>
        <p:nvPicPr>
          <p:cNvPr id="5" name="Picture 18" descr="Cau hoi"/>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381000"/>
            <a:ext cx="30480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99292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1000"/>
                                        <p:tgtEl>
                                          <p:spTgt spid="7"/>
                                        </p:tgtEl>
                                      </p:cBhvr>
                                    </p:animEffect>
                                  </p:childTnLst>
                                </p:cTn>
                              </p:par>
                              <p:par>
                                <p:cTn id="8" presetID="2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02" name="Group 2"/>
          <p:cNvGrpSpPr>
            <a:grpSpLocks/>
          </p:cNvGrpSpPr>
          <p:nvPr/>
        </p:nvGrpSpPr>
        <p:grpSpPr bwMode="auto">
          <a:xfrm>
            <a:off x="436563" y="381000"/>
            <a:ext cx="1401762" cy="6435725"/>
            <a:chOff x="275" y="240"/>
            <a:chExt cx="883" cy="4054"/>
          </a:xfrm>
        </p:grpSpPr>
        <p:pic>
          <p:nvPicPr>
            <p:cNvPr id="51225" name="Picture 3"/>
            <p:cNvPicPr>
              <a:picLocks noChangeAspect="1" noChangeArrowheads="1"/>
            </p:cNvPicPr>
            <p:nvPr/>
          </p:nvPicPr>
          <p:blipFill>
            <a:blip r:embed="rId2">
              <a:extLst>
                <a:ext uri="{28A0092B-C50C-407E-A947-70E740481C1C}">
                  <a14:useLocalDpi xmlns:a14="http://schemas.microsoft.com/office/drawing/2010/main" val="0"/>
                </a:ext>
              </a:extLst>
            </a:blip>
            <a:srcRect l="66240" t="11520" r="25760" b="62160"/>
            <a:stretch>
              <a:fillRect/>
            </a:stretch>
          </p:blipFill>
          <p:spPr bwMode="auto">
            <a:xfrm>
              <a:off x="294" y="1937"/>
              <a:ext cx="864" cy="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chemeClr val="bg2"/>
                  </a:solidFill>
                  <a:miter lim="800000"/>
                  <a:headEnd/>
                  <a:tailEnd/>
                </a14:hiddenLine>
              </a:ext>
            </a:extLst>
          </p:spPr>
        </p:pic>
        <p:grpSp>
          <p:nvGrpSpPr>
            <p:cNvPr id="51226" name="Group 4"/>
            <p:cNvGrpSpPr>
              <a:grpSpLocks/>
            </p:cNvGrpSpPr>
            <p:nvPr/>
          </p:nvGrpSpPr>
          <p:grpSpPr bwMode="auto">
            <a:xfrm>
              <a:off x="284" y="240"/>
              <a:ext cx="865" cy="1752"/>
              <a:chOff x="284" y="240"/>
              <a:chExt cx="865" cy="2390"/>
            </a:xfrm>
          </p:grpSpPr>
          <p:sp>
            <p:nvSpPr>
              <p:cNvPr id="51234" name="Line 5"/>
              <p:cNvSpPr>
                <a:spLocks noChangeShapeType="1"/>
              </p:cNvSpPr>
              <p:nvPr/>
            </p:nvSpPr>
            <p:spPr bwMode="auto">
              <a:xfrm flipH="1">
                <a:off x="284" y="249"/>
                <a:ext cx="0" cy="236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51235" name="Line 6"/>
              <p:cNvSpPr>
                <a:spLocks noChangeShapeType="1"/>
              </p:cNvSpPr>
              <p:nvPr/>
            </p:nvSpPr>
            <p:spPr bwMode="auto">
              <a:xfrm>
                <a:off x="1143" y="240"/>
                <a:ext cx="6" cy="239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grpSp>
        <p:grpSp>
          <p:nvGrpSpPr>
            <p:cNvPr id="51227" name="Group 7"/>
            <p:cNvGrpSpPr>
              <a:grpSpLocks/>
            </p:cNvGrpSpPr>
            <p:nvPr/>
          </p:nvGrpSpPr>
          <p:grpSpPr bwMode="auto">
            <a:xfrm>
              <a:off x="288" y="1981"/>
              <a:ext cx="859" cy="2313"/>
              <a:chOff x="284" y="240"/>
              <a:chExt cx="859" cy="1833"/>
            </a:xfrm>
          </p:grpSpPr>
          <p:sp>
            <p:nvSpPr>
              <p:cNvPr id="51232" name="Line 8"/>
              <p:cNvSpPr>
                <a:spLocks noChangeShapeType="1"/>
              </p:cNvSpPr>
              <p:nvPr/>
            </p:nvSpPr>
            <p:spPr bwMode="auto">
              <a:xfrm>
                <a:off x="284" y="249"/>
                <a:ext cx="0" cy="182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51233" name="Line 9"/>
              <p:cNvSpPr>
                <a:spLocks noChangeShapeType="1"/>
              </p:cNvSpPr>
              <p:nvPr/>
            </p:nvSpPr>
            <p:spPr bwMode="auto">
              <a:xfrm>
                <a:off x="1143" y="240"/>
                <a:ext cx="0" cy="182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grpSp>
        <p:sp>
          <p:nvSpPr>
            <p:cNvPr id="51228" name="Line 10"/>
            <p:cNvSpPr>
              <a:spLocks noChangeShapeType="1"/>
            </p:cNvSpPr>
            <p:nvPr/>
          </p:nvSpPr>
          <p:spPr bwMode="auto">
            <a:xfrm>
              <a:off x="275" y="1392"/>
              <a:ext cx="864"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51229" name="Line 11"/>
            <p:cNvSpPr>
              <a:spLocks noChangeShapeType="1"/>
            </p:cNvSpPr>
            <p:nvPr/>
          </p:nvSpPr>
          <p:spPr bwMode="auto">
            <a:xfrm>
              <a:off x="275" y="2880"/>
              <a:ext cx="864"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51230" name="Line 12"/>
            <p:cNvSpPr>
              <a:spLocks noChangeShapeType="1"/>
            </p:cNvSpPr>
            <p:nvPr/>
          </p:nvSpPr>
          <p:spPr bwMode="auto">
            <a:xfrm>
              <a:off x="275" y="4128"/>
              <a:ext cx="864"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51231" name="Line 13"/>
            <p:cNvSpPr>
              <a:spLocks noChangeShapeType="1"/>
            </p:cNvSpPr>
            <p:nvPr/>
          </p:nvSpPr>
          <p:spPr bwMode="auto">
            <a:xfrm>
              <a:off x="275" y="3593"/>
              <a:ext cx="864"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1" name="Line 10"/>
            <p:cNvSpPr>
              <a:spLocks noChangeShapeType="1"/>
            </p:cNvSpPr>
            <p:nvPr/>
          </p:nvSpPr>
          <p:spPr bwMode="auto">
            <a:xfrm>
              <a:off x="288" y="1296"/>
              <a:ext cx="864"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grpSp>
      <p:sp>
        <p:nvSpPr>
          <p:cNvPr id="57358" name="Text Box 14"/>
          <p:cNvSpPr txBox="1">
            <a:spLocks noChangeArrowheads="1"/>
          </p:cNvSpPr>
          <p:nvPr/>
        </p:nvSpPr>
        <p:spPr bwMode="auto">
          <a:xfrm>
            <a:off x="2253579" y="3266320"/>
            <a:ext cx="2743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a:spcBef>
                <a:spcPct val="50000"/>
              </a:spcBef>
            </a:pPr>
            <a:r>
              <a:rPr lang="en-US" sz="1800" dirty="0">
                <a:solidFill>
                  <a:schemeClr val="tx1"/>
                </a:solidFill>
                <a:latin typeface="Arial" panose="020B0604020202020204" pitchFamily="34" charset="0"/>
              </a:rPr>
              <a:t>ÁNH SÁNG NHÌN THẤY </a:t>
            </a:r>
          </a:p>
        </p:txBody>
      </p:sp>
      <p:sp>
        <p:nvSpPr>
          <p:cNvPr id="57359" name="AutoShape 15"/>
          <p:cNvSpPr>
            <a:spLocks/>
          </p:cNvSpPr>
          <p:nvPr/>
        </p:nvSpPr>
        <p:spPr bwMode="auto">
          <a:xfrm>
            <a:off x="2031775" y="3074988"/>
            <a:ext cx="112818" cy="609600"/>
          </a:xfrm>
          <a:prstGeom prst="rightBrace">
            <a:avLst>
              <a:gd name="adj1" fmla="val 58333"/>
              <a:gd name="adj2" fmla="val 50000"/>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eaLnBrk="1" hangingPunct="1"/>
            <a:endParaRPr lang="vi-VN"/>
          </a:p>
        </p:txBody>
      </p:sp>
      <p:sp>
        <p:nvSpPr>
          <p:cNvPr id="57361" name="AutoShape 17"/>
          <p:cNvSpPr>
            <a:spLocks/>
          </p:cNvSpPr>
          <p:nvPr/>
        </p:nvSpPr>
        <p:spPr bwMode="auto">
          <a:xfrm>
            <a:off x="1922789" y="2209800"/>
            <a:ext cx="134611" cy="838200"/>
          </a:xfrm>
          <a:prstGeom prst="rightBrace">
            <a:avLst>
              <a:gd name="adj1" fmla="val 70833"/>
              <a:gd name="adj2" fmla="val 50000"/>
            </a:avLst>
          </a:prstGeom>
          <a:noFill/>
          <a:ln w="38100">
            <a:solidFill>
              <a:srgbClr val="FF090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eaLnBrk="1" hangingPunct="1"/>
            <a:endParaRPr lang="vi-VN"/>
          </a:p>
        </p:txBody>
      </p:sp>
      <p:sp>
        <p:nvSpPr>
          <p:cNvPr id="57362" name="Text Box 18"/>
          <p:cNvSpPr txBox="1">
            <a:spLocks noChangeArrowheads="1"/>
          </p:cNvSpPr>
          <p:nvPr/>
        </p:nvSpPr>
        <p:spPr bwMode="auto">
          <a:xfrm>
            <a:off x="2335550" y="2403285"/>
            <a:ext cx="1752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a:spcBef>
                <a:spcPct val="50000"/>
              </a:spcBef>
            </a:pPr>
            <a:r>
              <a:rPr lang="en-US" sz="1800" dirty="0">
                <a:solidFill>
                  <a:srgbClr val="FF0909"/>
                </a:solidFill>
                <a:latin typeface="Arial" panose="020B0604020202020204" pitchFamily="34" charset="0"/>
              </a:rPr>
              <a:t>HỒNG NGOẠI </a:t>
            </a:r>
          </a:p>
        </p:txBody>
      </p:sp>
      <p:sp>
        <p:nvSpPr>
          <p:cNvPr id="57364" name="AutoShape 20"/>
          <p:cNvSpPr>
            <a:spLocks/>
          </p:cNvSpPr>
          <p:nvPr/>
        </p:nvSpPr>
        <p:spPr bwMode="auto">
          <a:xfrm>
            <a:off x="1988507" y="399742"/>
            <a:ext cx="86682" cy="1521133"/>
          </a:xfrm>
          <a:prstGeom prst="rightBrace">
            <a:avLst>
              <a:gd name="adj1" fmla="val 62500"/>
              <a:gd name="adj2" fmla="val 50000"/>
            </a:avLst>
          </a:prstGeom>
          <a:noFill/>
          <a:ln w="38100">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eaLnBrk="1" hangingPunct="1"/>
            <a:endParaRPr lang="vi-VN"/>
          </a:p>
        </p:txBody>
      </p:sp>
      <p:sp>
        <p:nvSpPr>
          <p:cNvPr id="57365" name="Text Box 21"/>
          <p:cNvSpPr txBox="1">
            <a:spLocks noChangeArrowheads="1"/>
          </p:cNvSpPr>
          <p:nvPr/>
        </p:nvSpPr>
        <p:spPr bwMode="auto">
          <a:xfrm>
            <a:off x="2438400" y="762000"/>
            <a:ext cx="2133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a:spcBef>
                <a:spcPct val="50000"/>
              </a:spcBef>
            </a:pPr>
            <a:r>
              <a:rPr lang="en-US" sz="1800" dirty="0">
                <a:solidFill>
                  <a:srgbClr val="0000FF"/>
                </a:solidFill>
                <a:latin typeface="Arial" panose="020B0604020202020204" pitchFamily="34" charset="0"/>
              </a:rPr>
              <a:t>SÓNG VÔ TUYẾN</a:t>
            </a:r>
          </a:p>
        </p:txBody>
      </p:sp>
      <p:sp>
        <p:nvSpPr>
          <p:cNvPr id="57367" name="AutoShape 23"/>
          <p:cNvSpPr>
            <a:spLocks/>
          </p:cNvSpPr>
          <p:nvPr/>
        </p:nvSpPr>
        <p:spPr bwMode="auto">
          <a:xfrm>
            <a:off x="1901826" y="3610193"/>
            <a:ext cx="173363" cy="1099921"/>
          </a:xfrm>
          <a:prstGeom prst="rightBrace">
            <a:avLst>
              <a:gd name="adj1" fmla="val 37500"/>
              <a:gd name="adj2" fmla="val 50000"/>
            </a:avLst>
          </a:prstGeom>
          <a:noFill/>
          <a:ln w="38100">
            <a:solidFill>
              <a:srgbClr val="7030A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eaLnBrk="1" hangingPunct="1"/>
            <a:endParaRPr lang="vi-VN"/>
          </a:p>
        </p:txBody>
      </p:sp>
      <p:sp>
        <p:nvSpPr>
          <p:cNvPr id="57368" name="AutoShape 24"/>
          <p:cNvSpPr>
            <a:spLocks/>
          </p:cNvSpPr>
          <p:nvPr/>
        </p:nvSpPr>
        <p:spPr bwMode="auto">
          <a:xfrm>
            <a:off x="2041525" y="4633546"/>
            <a:ext cx="276225" cy="1070342"/>
          </a:xfrm>
          <a:prstGeom prst="rightBrace">
            <a:avLst>
              <a:gd name="adj1" fmla="val 37500"/>
              <a:gd name="adj2" fmla="val 50000"/>
            </a:avLst>
          </a:prstGeom>
          <a:noFill/>
          <a:ln w="38100">
            <a:solidFill>
              <a:srgbClr val="FF090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eaLnBrk="1" hangingPunct="1"/>
            <a:endParaRPr lang="vi-VN"/>
          </a:p>
        </p:txBody>
      </p:sp>
      <p:sp>
        <p:nvSpPr>
          <p:cNvPr id="57369" name="AutoShape 25"/>
          <p:cNvSpPr>
            <a:spLocks/>
          </p:cNvSpPr>
          <p:nvPr/>
        </p:nvSpPr>
        <p:spPr bwMode="auto">
          <a:xfrm>
            <a:off x="1905000" y="5714999"/>
            <a:ext cx="152400" cy="914401"/>
          </a:xfrm>
          <a:prstGeom prst="rightBrace">
            <a:avLst>
              <a:gd name="adj1" fmla="val 91667"/>
              <a:gd name="adj2" fmla="val 50000"/>
            </a:avLst>
          </a:prstGeom>
          <a:noFill/>
          <a:ln w="38100">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eaLnBrk="1" hangingPunct="1"/>
            <a:endParaRPr lang="vi-VN"/>
          </a:p>
        </p:txBody>
      </p:sp>
      <p:sp>
        <p:nvSpPr>
          <p:cNvPr id="57370" name="Text Box 26"/>
          <p:cNvSpPr txBox="1">
            <a:spLocks noChangeArrowheads="1"/>
          </p:cNvSpPr>
          <p:nvPr/>
        </p:nvSpPr>
        <p:spPr bwMode="auto">
          <a:xfrm>
            <a:off x="2162629" y="4148945"/>
            <a:ext cx="2209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a:spcBef>
                <a:spcPct val="50000"/>
              </a:spcBef>
            </a:pPr>
            <a:r>
              <a:rPr lang="en-US" sz="1800" dirty="0">
                <a:solidFill>
                  <a:srgbClr val="7030A0"/>
                </a:solidFill>
                <a:latin typeface="Arial" panose="020B0604020202020204" pitchFamily="34" charset="0"/>
              </a:rPr>
              <a:t>TIA TỬ NGOẠI</a:t>
            </a:r>
            <a:r>
              <a:rPr lang="en-US" sz="1800" b="0" dirty="0">
                <a:solidFill>
                  <a:srgbClr val="7030A0"/>
                </a:solidFill>
                <a:latin typeface="Arial" panose="020B0604020202020204" pitchFamily="34" charset="0"/>
              </a:rPr>
              <a:t> </a:t>
            </a:r>
          </a:p>
        </p:txBody>
      </p:sp>
      <p:sp>
        <p:nvSpPr>
          <p:cNvPr id="57373" name="Text Box 29"/>
          <p:cNvSpPr txBox="1">
            <a:spLocks noChangeArrowheads="1"/>
          </p:cNvSpPr>
          <p:nvPr/>
        </p:nvSpPr>
        <p:spPr bwMode="auto">
          <a:xfrm>
            <a:off x="2317750" y="5024378"/>
            <a:ext cx="21336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a:spcBef>
                <a:spcPct val="50000"/>
              </a:spcBef>
            </a:pPr>
            <a:r>
              <a:rPr lang="en-US" sz="1800" dirty="0">
                <a:solidFill>
                  <a:srgbClr val="FF0909"/>
                </a:solidFill>
                <a:latin typeface="Arial" panose="020B0604020202020204" pitchFamily="34" charset="0"/>
              </a:rPr>
              <a:t>Tia </a:t>
            </a:r>
            <a:r>
              <a:rPr lang="en-US" sz="2000" dirty="0">
                <a:solidFill>
                  <a:srgbClr val="FF0909"/>
                </a:solidFill>
                <a:latin typeface="Arial" panose="020B0604020202020204" pitchFamily="34" charset="0"/>
              </a:rPr>
              <a:t>X</a:t>
            </a:r>
          </a:p>
        </p:txBody>
      </p:sp>
      <p:sp>
        <p:nvSpPr>
          <p:cNvPr id="57375" name="Text Box 31"/>
          <p:cNvSpPr txBox="1">
            <a:spLocks noChangeArrowheads="1"/>
          </p:cNvSpPr>
          <p:nvPr/>
        </p:nvSpPr>
        <p:spPr bwMode="auto">
          <a:xfrm>
            <a:off x="2179637" y="6034087"/>
            <a:ext cx="1676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a:spcBef>
                <a:spcPct val="50000"/>
              </a:spcBef>
            </a:pPr>
            <a:r>
              <a:rPr lang="en-US" sz="1800" dirty="0">
                <a:solidFill>
                  <a:srgbClr val="0000FF"/>
                </a:solidFill>
                <a:latin typeface="Arial" panose="020B0604020202020204" pitchFamily="34" charset="0"/>
              </a:rPr>
              <a:t>TIA GAMMA</a:t>
            </a:r>
          </a:p>
        </p:txBody>
      </p:sp>
      <p:sp>
        <p:nvSpPr>
          <p:cNvPr id="57376" name="Text Box 32"/>
          <p:cNvSpPr txBox="1">
            <a:spLocks noChangeArrowheads="1"/>
          </p:cNvSpPr>
          <p:nvPr/>
        </p:nvSpPr>
        <p:spPr bwMode="auto">
          <a:xfrm>
            <a:off x="3629251" y="6400800"/>
            <a:ext cx="5105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a:spcBef>
                <a:spcPct val="50000"/>
              </a:spcBef>
            </a:pPr>
            <a:r>
              <a:rPr lang="en-US" sz="1800" dirty="0" err="1">
                <a:solidFill>
                  <a:schemeClr val="tx1"/>
                </a:solidFill>
                <a:latin typeface="Arial" panose="020B0604020202020204" pitchFamily="34" charset="0"/>
              </a:rPr>
              <a:t>Phản</a:t>
            </a:r>
            <a:r>
              <a:rPr lang="en-US" sz="1800" dirty="0">
                <a:solidFill>
                  <a:schemeClr val="tx1"/>
                </a:solidFill>
                <a:latin typeface="Arial" panose="020B0604020202020204" pitchFamily="34" charset="0"/>
              </a:rPr>
              <a:t> </a:t>
            </a:r>
            <a:r>
              <a:rPr lang="en-US" sz="1800" dirty="0" err="1">
                <a:solidFill>
                  <a:schemeClr val="tx1"/>
                </a:solidFill>
                <a:latin typeface="Arial" panose="020B0604020202020204" pitchFamily="34" charset="0"/>
              </a:rPr>
              <a:t>ứng</a:t>
            </a:r>
            <a:r>
              <a:rPr lang="en-US" sz="1800" dirty="0">
                <a:solidFill>
                  <a:schemeClr val="tx1"/>
                </a:solidFill>
                <a:latin typeface="Arial" panose="020B0604020202020204" pitchFamily="34" charset="0"/>
              </a:rPr>
              <a:t> </a:t>
            </a:r>
            <a:r>
              <a:rPr lang="en-US" sz="1800" dirty="0" err="1">
                <a:solidFill>
                  <a:schemeClr val="tx1"/>
                </a:solidFill>
                <a:latin typeface="Arial" panose="020B0604020202020204" pitchFamily="34" charset="0"/>
              </a:rPr>
              <a:t>hạt</a:t>
            </a:r>
            <a:r>
              <a:rPr lang="en-US" sz="1800" dirty="0">
                <a:solidFill>
                  <a:schemeClr val="tx1"/>
                </a:solidFill>
                <a:latin typeface="Arial" panose="020B0604020202020204" pitchFamily="34" charset="0"/>
              </a:rPr>
              <a:t> </a:t>
            </a:r>
            <a:r>
              <a:rPr lang="en-US" sz="1800" dirty="0" err="1">
                <a:solidFill>
                  <a:schemeClr val="tx1"/>
                </a:solidFill>
                <a:latin typeface="Arial" panose="020B0604020202020204" pitchFamily="34" charset="0"/>
              </a:rPr>
              <a:t>nhân</a:t>
            </a:r>
            <a:r>
              <a:rPr lang="en-US" sz="1800" dirty="0">
                <a:solidFill>
                  <a:schemeClr val="tx1"/>
                </a:solidFill>
                <a:latin typeface="Arial" panose="020B0604020202020204" pitchFamily="34" charset="0"/>
              </a:rPr>
              <a:t>: </a:t>
            </a:r>
            <a:r>
              <a:rPr lang="en-US" sz="1800" dirty="0" err="1">
                <a:solidFill>
                  <a:schemeClr val="tx1"/>
                </a:solidFill>
                <a:latin typeface="Arial" panose="020B0604020202020204" pitchFamily="34" charset="0"/>
              </a:rPr>
              <a:t>phân</a:t>
            </a:r>
            <a:r>
              <a:rPr lang="en-US" sz="1800" dirty="0">
                <a:solidFill>
                  <a:schemeClr val="tx1"/>
                </a:solidFill>
                <a:latin typeface="Arial" panose="020B0604020202020204" pitchFamily="34" charset="0"/>
              </a:rPr>
              <a:t> </a:t>
            </a:r>
            <a:r>
              <a:rPr lang="en-US" sz="1800" dirty="0" err="1">
                <a:solidFill>
                  <a:schemeClr val="tx1"/>
                </a:solidFill>
                <a:latin typeface="Arial" panose="020B0604020202020204" pitchFamily="34" charset="0"/>
              </a:rPr>
              <a:t>rã</a:t>
            </a:r>
            <a:r>
              <a:rPr lang="en-US" sz="1800" dirty="0">
                <a:solidFill>
                  <a:schemeClr val="tx1"/>
                </a:solidFill>
                <a:latin typeface="Arial" panose="020B0604020202020204" pitchFamily="34" charset="0"/>
              </a:rPr>
              <a:t>, </a:t>
            </a:r>
            <a:r>
              <a:rPr lang="en-US" sz="1800" dirty="0" err="1">
                <a:solidFill>
                  <a:schemeClr val="tx1"/>
                </a:solidFill>
                <a:latin typeface="Arial" panose="020B0604020202020204" pitchFamily="34" charset="0"/>
              </a:rPr>
              <a:t>phóng</a:t>
            </a:r>
            <a:r>
              <a:rPr lang="en-US" sz="1800" dirty="0">
                <a:solidFill>
                  <a:schemeClr val="tx1"/>
                </a:solidFill>
                <a:latin typeface="Arial" panose="020B0604020202020204" pitchFamily="34" charset="0"/>
              </a:rPr>
              <a:t> </a:t>
            </a:r>
            <a:r>
              <a:rPr lang="en-US" sz="1800" dirty="0" err="1">
                <a:solidFill>
                  <a:schemeClr val="tx1"/>
                </a:solidFill>
                <a:latin typeface="Arial" panose="020B0604020202020204" pitchFamily="34" charset="0"/>
              </a:rPr>
              <a:t>xạ</a:t>
            </a:r>
            <a:r>
              <a:rPr lang="en-US" sz="1600" dirty="0">
                <a:solidFill>
                  <a:schemeClr val="tx1"/>
                </a:solidFill>
                <a:latin typeface="Arial" panose="020B0604020202020204" pitchFamily="34" charset="0"/>
              </a:rPr>
              <a:t> </a:t>
            </a:r>
          </a:p>
        </p:txBody>
      </p:sp>
      <p:sp>
        <p:nvSpPr>
          <p:cNvPr id="57378" name="Line 34"/>
          <p:cNvSpPr>
            <a:spLocks noChangeShapeType="1"/>
          </p:cNvSpPr>
          <p:nvPr/>
        </p:nvSpPr>
        <p:spPr bwMode="auto">
          <a:xfrm>
            <a:off x="228600" y="-228600"/>
            <a:ext cx="0" cy="6858000"/>
          </a:xfrm>
          <a:prstGeom prst="line">
            <a:avLst/>
          </a:prstGeom>
          <a:noFill/>
          <a:ln w="571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57379" name="Text Box 35"/>
          <p:cNvSpPr txBox="1">
            <a:spLocks noChangeArrowheads="1"/>
          </p:cNvSpPr>
          <p:nvPr/>
        </p:nvSpPr>
        <p:spPr bwMode="auto">
          <a:xfrm>
            <a:off x="516430" y="5881043"/>
            <a:ext cx="9144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a:spcBef>
                <a:spcPct val="50000"/>
              </a:spcBef>
            </a:pPr>
            <a:r>
              <a:rPr lang="el-GR" sz="4000" dirty="0">
                <a:solidFill>
                  <a:srgbClr val="FF0000"/>
                </a:solidFill>
                <a:latin typeface="Times New Roman" panose="02020603050405020304" pitchFamily="18" charset="0"/>
                <a:cs typeface="Times New Roman" panose="02020603050405020304" pitchFamily="18" charset="0"/>
              </a:rPr>
              <a:t>λ</a:t>
            </a:r>
            <a:endParaRPr lang="en-US" sz="4000" dirty="0">
              <a:solidFill>
                <a:srgbClr val="FF0000"/>
              </a:solidFill>
              <a:latin typeface="Arial" panose="020B0604020202020204" pitchFamily="34" charset="0"/>
            </a:endParaRPr>
          </a:p>
        </p:txBody>
      </p:sp>
      <p:sp>
        <p:nvSpPr>
          <p:cNvPr id="37" name="Line 10"/>
          <p:cNvSpPr>
            <a:spLocks noChangeShapeType="1"/>
          </p:cNvSpPr>
          <p:nvPr/>
        </p:nvSpPr>
        <p:spPr bwMode="auto">
          <a:xfrm>
            <a:off x="457200" y="1295400"/>
            <a:ext cx="1371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38" name="AutoShape 20"/>
          <p:cNvSpPr>
            <a:spLocks/>
          </p:cNvSpPr>
          <p:nvPr/>
        </p:nvSpPr>
        <p:spPr bwMode="auto">
          <a:xfrm>
            <a:off x="2282841" y="1326858"/>
            <a:ext cx="105419" cy="594017"/>
          </a:xfrm>
          <a:prstGeom prst="rightBrace">
            <a:avLst>
              <a:gd name="adj1" fmla="val 62500"/>
              <a:gd name="adj2" fmla="val 50000"/>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eaLnBrk="1" hangingPunct="1"/>
            <a:endParaRPr lang="vi-VN"/>
          </a:p>
        </p:txBody>
      </p:sp>
      <p:sp>
        <p:nvSpPr>
          <p:cNvPr id="39" name="Text Box 18"/>
          <p:cNvSpPr txBox="1">
            <a:spLocks noChangeArrowheads="1"/>
          </p:cNvSpPr>
          <p:nvPr/>
        </p:nvSpPr>
        <p:spPr bwMode="auto">
          <a:xfrm>
            <a:off x="2438400" y="1555052"/>
            <a:ext cx="1752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a:spcBef>
                <a:spcPct val="50000"/>
              </a:spcBef>
            </a:pPr>
            <a:r>
              <a:rPr lang="en-US" sz="1800" dirty="0">
                <a:solidFill>
                  <a:schemeClr val="tx1"/>
                </a:solidFill>
                <a:latin typeface="Arial" panose="020B0604020202020204" pitchFamily="34" charset="0"/>
              </a:rPr>
              <a:t>VI BA</a:t>
            </a:r>
          </a:p>
        </p:txBody>
      </p:sp>
      <p:sp>
        <p:nvSpPr>
          <p:cNvPr id="2" name="Rectangle 1"/>
          <p:cNvSpPr/>
          <p:nvPr/>
        </p:nvSpPr>
        <p:spPr>
          <a:xfrm>
            <a:off x="5126865" y="5879812"/>
            <a:ext cx="1648208" cy="523220"/>
          </a:xfrm>
          <a:prstGeom prst="rect">
            <a:avLst/>
          </a:prstGeom>
        </p:spPr>
        <p:txBody>
          <a:bodyPr wrap="none">
            <a:spAutoFit/>
          </a:bodyPr>
          <a:lstStyle/>
          <a:p>
            <a:r>
              <a:rPr lang="vi-VN" sz="2800" dirty="0">
                <a:solidFill>
                  <a:srgbClr val="0000FF"/>
                </a:solidFill>
              </a:rPr>
              <a:t>≤ 0,01 nm</a:t>
            </a:r>
            <a:endParaRPr lang="vi-VN" sz="2800" dirty="0"/>
          </a:p>
        </p:txBody>
      </p:sp>
      <p:sp>
        <p:nvSpPr>
          <p:cNvPr id="3" name="Rectangle 2"/>
          <p:cNvSpPr/>
          <p:nvPr/>
        </p:nvSpPr>
        <p:spPr>
          <a:xfrm>
            <a:off x="5289745" y="4954642"/>
            <a:ext cx="2568332" cy="523220"/>
          </a:xfrm>
          <a:prstGeom prst="rect">
            <a:avLst/>
          </a:prstGeom>
        </p:spPr>
        <p:txBody>
          <a:bodyPr wrap="none">
            <a:spAutoFit/>
          </a:bodyPr>
          <a:lstStyle/>
          <a:p>
            <a:pPr>
              <a:spcBef>
                <a:spcPts val="1200"/>
              </a:spcBef>
              <a:spcAft>
                <a:spcPts val="1200"/>
              </a:spcAft>
            </a:pPr>
            <a:r>
              <a:rPr lang="vi-VN" sz="2800" dirty="0">
                <a:solidFill>
                  <a:srgbClr val="FF0909"/>
                </a:solidFill>
              </a:rPr>
              <a:t>0,01 nm - 10 nm</a:t>
            </a:r>
            <a:endParaRPr lang="vi-VN" sz="2800" dirty="0">
              <a:solidFill>
                <a:srgbClr val="FF0909"/>
              </a:solidFill>
              <a:ea typeface="Times New Roman" panose="02020603050405020304" pitchFamily="18" charset="0"/>
            </a:endParaRPr>
          </a:p>
        </p:txBody>
      </p:sp>
      <p:sp>
        <p:nvSpPr>
          <p:cNvPr id="4" name="Rectangle 3"/>
          <p:cNvSpPr/>
          <p:nvPr/>
        </p:nvSpPr>
        <p:spPr>
          <a:xfrm>
            <a:off x="5294026" y="3992887"/>
            <a:ext cx="3164173" cy="523220"/>
          </a:xfrm>
          <a:prstGeom prst="rect">
            <a:avLst/>
          </a:prstGeom>
        </p:spPr>
        <p:txBody>
          <a:bodyPr wrap="square">
            <a:spAutoFit/>
          </a:bodyPr>
          <a:lstStyle/>
          <a:p>
            <a:pPr>
              <a:spcBef>
                <a:spcPts val="1200"/>
              </a:spcBef>
              <a:spcAft>
                <a:spcPts val="1200"/>
              </a:spcAft>
            </a:pPr>
            <a:r>
              <a:rPr lang="vi-VN" sz="2800" dirty="0">
                <a:solidFill>
                  <a:srgbClr val="7030A0"/>
                </a:solidFill>
              </a:rPr>
              <a:t>0,01 µm – 0,38 µm </a:t>
            </a:r>
            <a:endParaRPr lang="vi-VN" sz="2800" dirty="0">
              <a:solidFill>
                <a:srgbClr val="7030A0"/>
              </a:solidFill>
              <a:ea typeface="Times New Roman" panose="02020603050405020304" pitchFamily="18" charset="0"/>
            </a:endParaRPr>
          </a:p>
        </p:txBody>
      </p:sp>
      <p:sp>
        <p:nvSpPr>
          <p:cNvPr id="5" name="Rectangle 4"/>
          <p:cNvSpPr/>
          <p:nvPr/>
        </p:nvSpPr>
        <p:spPr>
          <a:xfrm>
            <a:off x="5248343" y="3167390"/>
            <a:ext cx="2981907" cy="523220"/>
          </a:xfrm>
          <a:prstGeom prst="rect">
            <a:avLst/>
          </a:prstGeom>
        </p:spPr>
        <p:txBody>
          <a:bodyPr wrap="none">
            <a:spAutoFit/>
          </a:bodyPr>
          <a:lstStyle/>
          <a:p>
            <a:pPr>
              <a:spcBef>
                <a:spcPts val="1200"/>
              </a:spcBef>
              <a:spcAft>
                <a:spcPts val="1200"/>
              </a:spcAft>
            </a:pPr>
            <a:r>
              <a:rPr lang="vi-VN" sz="2800" dirty="0">
                <a:solidFill>
                  <a:schemeClr val="tx1"/>
                </a:solidFill>
              </a:rPr>
              <a:t>0,38 µm - 0,76 µm </a:t>
            </a:r>
            <a:endParaRPr lang="vi-VN" sz="2800" dirty="0">
              <a:solidFill>
                <a:schemeClr val="tx1"/>
              </a:solidFill>
              <a:ea typeface="Times New Roman" panose="02020603050405020304" pitchFamily="18" charset="0"/>
            </a:endParaRPr>
          </a:p>
        </p:txBody>
      </p:sp>
      <p:sp>
        <p:nvSpPr>
          <p:cNvPr id="6" name="Rectangle 5"/>
          <p:cNvSpPr/>
          <p:nvPr/>
        </p:nvSpPr>
        <p:spPr>
          <a:xfrm>
            <a:off x="5289744" y="2199204"/>
            <a:ext cx="2787455" cy="523220"/>
          </a:xfrm>
          <a:prstGeom prst="rect">
            <a:avLst/>
          </a:prstGeom>
        </p:spPr>
        <p:txBody>
          <a:bodyPr wrap="square">
            <a:spAutoFit/>
          </a:bodyPr>
          <a:lstStyle/>
          <a:p>
            <a:pPr>
              <a:spcBef>
                <a:spcPts val="1200"/>
              </a:spcBef>
              <a:spcAft>
                <a:spcPts val="1200"/>
              </a:spcAft>
            </a:pPr>
            <a:r>
              <a:rPr lang="vi-VN" sz="2800" dirty="0">
                <a:solidFill>
                  <a:srgbClr val="FF0000"/>
                </a:solidFill>
              </a:rPr>
              <a:t>0,76 µm - 1 mm</a:t>
            </a:r>
            <a:endParaRPr lang="vi-VN" sz="2800" dirty="0">
              <a:solidFill>
                <a:srgbClr val="FF0000"/>
              </a:solidFill>
              <a:ea typeface="Times New Roman" panose="02020603050405020304" pitchFamily="18" charset="0"/>
            </a:endParaRPr>
          </a:p>
        </p:txBody>
      </p:sp>
      <p:sp>
        <p:nvSpPr>
          <p:cNvPr id="7" name="Rectangle 6"/>
          <p:cNvSpPr/>
          <p:nvPr/>
        </p:nvSpPr>
        <p:spPr>
          <a:xfrm>
            <a:off x="5289745" y="1380138"/>
            <a:ext cx="1859805" cy="523220"/>
          </a:xfrm>
          <a:prstGeom prst="rect">
            <a:avLst/>
          </a:prstGeom>
        </p:spPr>
        <p:txBody>
          <a:bodyPr wrap="none">
            <a:spAutoFit/>
          </a:bodyPr>
          <a:lstStyle/>
          <a:p>
            <a:r>
              <a:rPr lang="vi-VN" sz="2800" dirty="0">
                <a:solidFill>
                  <a:schemeClr val="tx1"/>
                </a:solidFill>
              </a:rPr>
              <a:t>1 mm - 1 m</a:t>
            </a:r>
          </a:p>
        </p:txBody>
      </p:sp>
      <p:sp>
        <p:nvSpPr>
          <p:cNvPr id="8" name="Rectangle 7"/>
          <p:cNvSpPr/>
          <p:nvPr/>
        </p:nvSpPr>
        <p:spPr>
          <a:xfrm>
            <a:off x="5248343" y="751428"/>
            <a:ext cx="2937022" cy="523220"/>
          </a:xfrm>
          <a:prstGeom prst="rect">
            <a:avLst/>
          </a:prstGeom>
        </p:spPr>
        <p:txBody>
          <a:bodyPr wrap="none">
            <a:spAutoFit/>
          </a:bodyPr>
          <a:lstStyle/>
          <a:p>
            <a:r>
              <a:rPr lang="vi-VN" sz="2800" dirty="0">
                <a:solidFill>
                  <a:srgbClr val="0000FF"/>
                </a:solidFill>
              </a:rPr>
              <a:t>1 mm - 100000 km</a:t>
            </a:r>
            <a:endParaRPr lang="vi-VN" sz="2800" dirty="0"/>
          </a:p>
        </p:txBody>
      </p:sp>
      <p:sp>
        <p:nvSpPr>
          <p:cNvPr id="46" name="Rectangle 45"/>
          <p:cNvSpPr/>
          <p:nvPr/>
        </p:nvSpPr>
        <p:spPr>
          <a:xfrm>
            <a:off x="2120515" y="-85223"/>
            <a:ext cx="7373257" cy="584775"/>
          </a:xfrm>
          <a:prstGeom prst="rect">
            <a:avLst/>
          </a:prstGeom>
        </p:spPr>
        <p:txBody>
          <a:bodyPr wrap="square">
            <a:spAutoFit/>
          </a:bodyPr>
          <a:lstStyle/>
          <a:p>
            <a:pPr lvl="0">
              <a:spcAft>
                <a:spcPts val="0"/>
              </a:spcAft>
              <a:tabLst>
                <a:tab pos="457200" algn="l"/>
              </a:tabLst>
            </a:pP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4.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Nhìn</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tổng</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quát</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về</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thang</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sóng</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điện</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từ</a:t>
            </a:r>
            <a:endParaRPr lang="vi-VN"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endParaRPr>
          </a:p>
        </p:txBody>
      </p:sp>
      <p:sp>
        <p:nvSpPr>
          <p:cNvPr id="40" name="Text Box 18"/>
          <p:cNvSpPr txBox="1">
            <a:spLocks noChangeArrowheads="1"/>
          </p:cNvSpPr>
          <p:nvPr/>
        </p:nvSpPr>
        <p:spPr bwMode="auto">
          <a:xfrm>
            <a:off x="1981200" y="1919287"/>
            <a:ext cx="1752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a:spcBef>
                <a:spcPct val="50000"/>
              </a:spcBef>
            </a:pPr>
            <a:r>
              <a:rPr lang="en-US" sz="1800">
                <a:solidFill>
                  <a:schemeClr val="tx1"/>
                </a:solidFill>
                <a:latin typeface="Arial" panose="020B0604020202020204" pitchFamily="34" charset="0"/>
              </a:rPr>
              <a:t>Tia T</a:t>
            </a:r>
            <a:endParaRPr lang="en-US" sz="1800" dirty="0">
              <a:solidFill>
                <a:schemeClr val="tx1"/>
              </a:solidFill>
              <a:latin typeface="Arial" panose="020B0604020202020204" pitchFamily="34" charset="0"/>
            </a:endParaRPr>
          </a:p>
        </p:txBody>
      </p:sp>
    </p:spTree>
    <p:extLst>
      <p:ext uri="{BB962C8B-B14F-4D97-AF65-F5344CB8AC3E}">
        <p14:creationId xmlns:p14="http://schemas.microsoft.com/office/powerpoint/2010/main" val="1460445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46"/>
                                        </p:tgtEl>
                                        <p:attrNameLst>
                                          <p:attrName>style.visibility</p:attrName>
                                        </p:attrNameLst>
                                      </p:cBhvr>
                                      <p:to>
                                        <p:strVal val="visible"/>
                                      </p:to>
                                    </p:set>
                                    <p:anim by="(-#ppt_w*2)" calcmode="lin" valueType="num">
                                      <p:cBhvr rctx="PPT">
                                        <p:cTn id="7" dur="150" autoRev="1" fill="hold">
                                          <p:stCondLst>
                                            <p:cond delay="0"/>
                                          </p:stCondLst>
                                        </p:cTn>
                                        <p:tgtEl>
                                          <p:spTgt spid="46"/>
                                        </p:tgtEl>
                                        <p:attrNameLst>
                                          <p:attrName>ppt_w</p:attrName>
                                        </p:attrNameLst>
                                      </p:cBhvr>
                                    </p:anim>
                                    <p:anim by="(#ppt_w*0.50)" calcmode="lin" valueType="num">
                                      <p:cBhvr>
                                        <p:cTn id="8" dur="150" decel="50000" autoRev="1" fill="hold">
                                          <p:stCondLst>
                                            <p:cond delay="0"/>
                                          </p:stCondLst>
                                        </p:cTn>
                                        <p:tgtEl>
                                          <p:spTgt spid="46"/>
                                        </p:tgtEl>
                                        <p:attrNameLst>
                                          <p:attrName>ppt_x</p:attrName>
                                        </p:attrNameLst>
                                      </p:cBhvr>
                                    </p:anim>
                                    <p:anim from="(-#ppt_h/2)" to="(#ppt_y)" calcmode="lin" valueType="num">
                                      <p:cBhvr>
                                        <p:cTn id="9" dur="300" fill="hold">
                                          <p:stCondLst>
                                            <p:cond delay="0"/>
                                          </p:stCondLst>
                                        </p:cTn>
                                        <p:tgtEl>
                                          <p:spTgt spid="46"/>
                                        </p:tgtEl>
                                        <p:attrNameLst>
                                          <p:attrName>ppt_y</p:attrName>
                                        </p:attrNameLst>
                                      </p:cBhvr>
                                    </p:anim>
                                    <p:animRot by="21600000">
                                      <p:cBhvr>
                                        <p:cTn id="10" dur="300" fill="hold">
                                          <p:stCondLst>
                                            <p:cond delay="0"/>
                                          </p:stCondLst>
                                        </p:cTn>
                                        <p:tgtEl>
                                          <p:spTgt spid="46"/>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7359"/>
                                        </p:tgtEl>
                                        <p:attrNameLst>
                                          <p:attrName>style.visibility</p:attrName>
                                        </p:attrNameLst>
                                      </p:cBhvr>
                                      <p:to>
                                        <p:strVal val="visible"/>
                                      </p:to>
                                    </p:set>
                                    <p:animEffect transition="in" filter="wipe(left)">
                                      <p:cBhvr>
                                        <p:cTn id="15" dur="1800"/>
                                        <p:tgtEl>
                                          <p:spTgt spid="57359"/>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57358"/>
                                        </p:tgtEl>
                                        <p:attrNameLst>
                                          <p:attrName>style.visibility</p:attrName>
                                        </p:attrNameLst>
                                      </p:cBhvr>
                                      <p:to>
                                        <p:strVal val="visible"/>
                                      </p:to>
                                    </p:set>
                                    <p:animEffect transition="in" filter="wipe(left)">
                                      <p:cBhvr>
                                        <p:cTn id="18" dur="1000"/>
                                        <p:tgtEl>
                                          <p:spTgt spid="57358"/>
                                        </p:tgtEl>
                                      </p:cBhvr>
                                    </p:animEffect>
                                  </p:childTnLst>
                                </p:cTn>
                              </p:par>
                            </p:childTnLst>
                          </p:cTn>
                        </p:par>
                        <p:par>
                          <p:cTn id="19" fill="hold">
                            <p:stCondLst>
                              <p:cond delay="1800"/>
                            </p:stCondLst>
                            <p:childTnLst>
                              <p:par>
                                <p:cTn id="20" presetID="16" presetClass="entr" presetSubtype="21"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57362"/>
                                        </p:tgtEl>
                                        <p:attrNameLst>
                                          <p:attrName>style.visibility</p:attrName>
                                        </p:attrNameLst>
                                      </p:cBhvr>
                                      <p:to>
                                        <p:strVal val="visible"/>
                                      </p:to>
                                    </p:set>
                                    <p:animEffect transition="in" filter="wipe(left)">
                                      <p:cBhvr>
                                        <p:cTn id="27" dur="2000"/>
                                        <p:tgtEl>
                                          <p:spTgt spid="57362"/>
                                        </p:tgtEl>
                                      </p:cBhvr>
                                    </p:animEffect>
                                  </p:childTnLst>
                                </p:cTn>
                              </p:par>
                              <p:par>
                                <p:cTn id="28" presetID="8" presetClass="entr" presetSubtype="32" fill="hold" grpId="0" nodeType="withEffect">
                                  <p:stCondLst>
                                    <p:cond delay="0"/>
                                  </p:stCondLst>
                                  <p:childTnLst>
                                    <p:set>
                                      <p:cBhvr>
                                        <p:cTn id="29" dur="1" fill="hold">
                                          <p:stCondLst>
                                            <p:cond delay="0"/>
                                          </p:stCondLst>
                                        </p:cTn>
                                        <p:tgtEl>
                                          <p:spTgt spid="57361"/>
                                        </p:tgtEl>
                                        <p:attrNameLst>
                                          <p:attrName>style.visibility</p:attrName>
                                        </p:attrNameLst>
                                      </p:cBhvr>
                                      <p:to>
                                        <p:strVal val="visible"/>
                                      </p:to>
                                    </p:set>
                                    <p:animEffect transition="in" filter="diamond(out)">
                                      <p:cBhvr>
                                        <p:cTn id="30" dur="1000"/>
                                        <p:tgtEl>
                                          <p:spTgt spid="57361"/>
                                        </p:tgtEl>
                                      </p:cBhvr>
                                    </p:animEffect>
                                  </p:childTnLst>
                                </p:cTn>
                              </p:par>
                            </p:childTnLst>
                          </p:cTn>
                        </p:par>
                        <p:par>
                          <p:cTn id="31" fill="hold">
                            <p:stCondLst>
                              <p:cond delay="2000"/>
                            </p:stCondLst>
                            <p:childTnLst>
                              <p:par>
                                <p:cTn id="32" presetID="16" presetClass="entr" presetSubtype="21"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barn(inVertical)">
                                      <p:cBhvr>
                                        <p:cTn id="34" dur="5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8" presetClass="entr" presetSubtype="32" fill="hold" grpId="0" nodeType="click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diamond(out)">
                                      <p:cBhvr>
                                        <p:cTn id="39" dur="2000"/>
                                        <p:tgtEl>
                                          <p:spTgt spid="38"/>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wipe(left)">
                                      <p:cBhvr>
                                        <p:cTn id="42" dur="2000"/>
                                        <p:tgtEl>
                                          <p:spTgt spid="39"/>
                                        </p:tgtEl>
                                      </p:cBhvr>
                                    </p:animEffect>
                                  </p:childTnLst>
                                </p:cTn>
                              </p:par>
                            </p:childTnLst>
                          </p:cTn>
                        </p:par>
                        <p:par>
                          <p:cTn id="43" fill="hold">
                            <p:stCondLst>
                              <p:cond delay="2000"/>
                            </p:stCondLst>
                            <p:childTnLst>
                              <p:par>
                                <p:cTn id="44" presetID="16" presetClass="entr" presetSubtype="21" fill="hold" grpId="0" nodeType="after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barn(inVertical)">
                                      <p:cBhvr>
                                        <p:cTn id="46" dur="500"/>
                                        <p:tgtEl>
                                          <p:spTgt spid="7"/>
                                        </p:tgtEl>
                                      </p:cBhvr>
                                    </p:animEffect>
                                  </p:childTnLst>
                                </p:cTn>
                              </p:par>
                            </p:childTnLst>
                          </p:cTn>
                        </p:par>
                      </p:childTnLst>
                    </p:cTn>
                  </p:par>
                  <p:par>
                    <p:cTn id="47" fill="hold">
                      <p:stCondLst>
                        <p:cond delay="indefinite"/>
                      </p:stCondLst>
                      <p:childTnLst>
                        <p:par>
                          <p:cTn id="48" fill="hold">
                            <p:stCondLst>
                              <p:cond delay="0"/>
                            </p:stCondLst>
                            <p:childTnLst>
                              <p:par>
                                <p:cTn id="49" presetID="8" presetClass="entr" presetSubtype="32" fill="hold" grpId="0" nodeType="clickEffect">
                                  <p:stCondLst>
                                    <p:cond delay="0"/>
                                  </p:stCondLst>
                                  <p:childTnLst>
                                    <p:set>
                                      <p:cBhvr>
                                        <p:cTn id="50" dur="1" fill="hold">
                                          <p:stCondLst>
                                            <p:cond delay="0"/>
                                          </p:stCondLst>
                                        </p:cTn>
                                        <p:tgtEl>
                                          <p:spTgt spid="57364"/>
                                        </p:tgtEl>
                                        <p:attrNameLst>
                                          <p:attrName>style.visibility</p:attrName>
                                        </p:attrNameLst>
                                      </p:cBhvr>
                                      <p:to>
                                        <p:strVal val="visible"/>
                                      </p:to>
                                    </p:set>
                                    <p:animEffect transition="in" filter="diamond(out)">
                                      <p:cBhvr>
                                        <p:cTn id="51" dur="2000"/>
                                        <p:tgtEl>
                                          <p:spTgt spid="57364"/>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57365"/>
                                        </p:tgtEl>
                                        <p:attrNameLst>
                                          <p:attrName>style.visibility</p:attrName>
                                        </p:attrNameLst>
                                      </p:cBhvr>
                                      <p:to>
                                        <p:strVal val="visible"/>
                                      </p:to>
                                    </p:set>
                                    <p:animEffect transition="in" filter="wipe(left)">
                                      <p:cBhvr>
                                        <p:cTn id="54" dur="2000"/>
                                        <p:tgtEl>
                                          <p:spTgt spid="57365"/>
                                        </p:tgtEl>
                                      </p:cBhvr>
                                    </p:animEffect>
                                  </p:childTnLst>
                                </p:cTn>
                              </p:par>
                            </p:childTnLst>
                          </p:cTn>
                        </p:par>
                        <p:par>
                          <p:cTn id="55" fill="hold">
                            <p:stCondLst>
                              <p:cond delay="2000"/>
                            </p:stCondLst>
                            <p:childTnLst>
                              <p:par>
                                <p:cTn id="56" presetID="16" presetClass="entr" presetSubtype="21" fill="hold" grpId="0"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barn(inVertical)">
                                      <p:cBhvr>
                                        <p:cTn id="58" dur="500"/>
                                        <p:tgtEl>
                                          <p:spTgt spid="8"/>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57370"/>
                                        </p:tgtEl>
                                        <p:attrNameLst>
                                          <p:attrName>style.visibility</p:attrName>
                                        </p:attrNameLst>
                                      </p:cBhvr>
                                      <p:to>
                                        <p:strVal val="visible"/>
                                      </p:to>
                                    </p:set>
                                    <p:animEffect transition="in" filter="wipe(left)">
                                      <p:cBhvr>
                                        <p:cTn id="63" dur="2000"/>
                                        <p:tgtEl>
                                          <p:spTgt spid="57370"/>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57367"/>
                                        </p:tgtEl>
                                        <p:attrNameLst>
                                          <p:attrName>style.visibility</p:attrName>
                                        </p:attrNameLst>
                                      </p:cBhvr>
                                      <p:to>
                                        <p:strVal val="visible"/>
                                      </p:to>
                                    </p:set>
                                    <p:animEffect transition="in" filter="wipe(left)">
                                      <p:cBhvr>
                                        <p:cTn id="66" dur="2000"/>
                                        <p:tgtEl>
                                          <p:spTgt spid="57367"/>
                                        </p:tgtEl>
                                      </p:cBhvr>
                                    </p:animEffect>
                                  </p:childTnLst>
                                </p:cTn>
                              </p:par>
                            </p:childTnLst>
                          </p:cTn>
                        </p:par>
                        <p:par>
                          <p:cTn id="67" fill="hold">
                            <p:stCondLst>
                              <p:cond delay="2000"/>
                            </p:stCondLst>
                            <p:childTnLst>
                              <p:par>
                                <p:cTn id="68" presetID="16" presetClass="entr" presetSubtype="21" fill="hold" grpId="0" nodeType="afterEffect">
                                  <p:stCondLst>
                                    <p:cond delay="0"/>
                                  </p:stCondLst>
                                  <p:childTnLst>
                                    <p:set>
                                      <p:cBhvr>
                                        <p:cTn id="69" dur="1" fill="hold">
                                          <p:stCondLst>
                                            <p:cond delay="0"/>
                                          </p:stCondLst>
                                        </p:cTn>
                                        <p:tgtEl>
                                          <p:spTgt spid="4"/>
                                        </p:tgtEl>
                                        <p:attrNameLst>
                                          <p:attrName>style.visibility</p:attrName>
                                        </p:attrNameLst>
                                      </p:cBhvr>
                                      <p:to>
                                        <p:strVal val="visible"/>
                                      </p:to>
                                    </p:set>
                                    <p:animEffect transition="in" filter="barn(inVertical)">
                                      <p:cBhvr>
                                        <p:cTn id="70" dur="500"/>
                                        <p:tgtEl>
                                          <p:spTgt spid="4"/>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22" presetClass="entr" presetSubtype="8" fill="hold" grpId="0" nodeType="clickEffect">
                                  <p:stCondLst>
                                    <p:cond delay="0"/>
                                  </p:stCondLst>
                                  <p:childTnLst>
                                    <p:set>
                                      <p:cBhvr>
                                        <p:cTn id="74" dur="1" fill="hold">
                                          <p:stCondLst>
                                            <p:cond delay="0"/>
                                          </p:stCondLst>
                                        </p:cTn>
                                        <p:tgtEl>
                                          <p:spTgt spid="57368"/>
                                        </p:tgtEl>
                                        <p:attrNameLst>
                                          <p:attrName>style.visibility</p:attrName>
                                        </p:attrNameLst>
                                      </p:cBhvr>
                                      <p:to>
                                        <p:strVal val="visible"/>
                                      </p:to>
                                    </p:set>
                                    <p:animEffect transition="in" filter="wipe(left)">
                                      <p:cBhvr>
                                        <p:cTn id="75" dur="2000"/>
                                        <p:tgtEl>
                                          <p:spTgt spid="57368"/>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57373"/>
                                        </p:tgtEl>
                                        <p:attrNameLst>
                                          <p:attrName>style.visibility</p:attrName>
                                        </p:attrNameLst>
                                      </p:cBhvr>
                                      <p:to>
                                        <p:strVal val="visible"/>
                                      </p:to>
                                    </p:set>
                                    <p:animEffect transition="in" filter="wipe(left)">
                                      <p:cBhvr>
                                        <p:cTn id="78" dur="2000"/>
                                        <p:tgtEl>
                                          <p:spTgt spid="57373"/>
                                        </p:tgtEl>
                                      </p:cBhvr>
                                    </p:animEffect>
                                  </p:childTnLst>
                                </p:cTn>
                              </p:par>
                            </p:childTnLst>
                          </p:cTn>
                        </p:par>
                        <p:par>
                          <p:cTn id="79" fill="hold">
                            <p:stCondLst>
                              <p:cond delay="2000"/>
                            </p:stCondLst>
                            <p:childTnLst>
                              <p:par>
                                <p:cTn id="80" presetID="16" presetClass="entr" presetSubtype="21" fill="hold" grpId="0" nodeType="afterEffect">
                                  <p:stCondLst>
                                    <p:cond delay="0"/>
                                  </p:stCondLst>
                                  <p:childTnLst>
                                    <p:set>
                                      <p:cBhvr>
                                        <p:cTn id="81" dur="1" fill="hold">
                                          <p:stCondLst>
                                            <p:cond delay="0"/>
                                          </p:stCondLst>
                                        </p:cTn>
                                        <p:tgtEl>
                                          <p:spTgt spid="3"/>
                                        </p:tgtEl>
                                        <p:attrNameLst>
                                          <p:attrName>style.visibility</p:attrName>
                                        </p:attrNameLst>
                                      </p:cBhvr>
                                      <p:to>
                                        <p:strVal val="visible"/>
                                      </p:to>
                                    </p:set>
                                    <p:animEffect transition="in" filter="barn(inVertical)">
                                      <p:cBhvr>
                                        <p:cTn id="82" dur="500"/>
                                        <p:tgtEl>
                                          <p:spTgt spid="3"/>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22" presetClass="entr" presetSubtype="8" fill="hold" grpId="0" nodeType="clickEffect">
                                  <p:stCondLst>
                                    <p:cond delay="0"/>
                                  </p:stCondLst>
                                  <p:childTnLst>
                                    <p:set>
                                      <p:cBhvr>
                                        <p:cTn id="86" dur="1" fill="hold">
                                          <p:stCondLst>
                                            <p:cond delay="0"/>
                                          </p:stCondLst>
                                        </p:cTn>
                                        <p:tgtEl>
                                          <p:spTgt spid="57369"/>
                                        </p:tgtEl>
                                        <p:attrNameLst>
                                          <p:attrName>style.visibility</p:attrName>
                                        </p:attrNameLst>
                                      </p:cBhvr>
                                      <p:to>
                                        <p:strVal val="visible"/>
                                      </p:to>
                                    </p:set>
                                    <p:animEffect transition="in" filter="wipe(left)">
                                      <p:cBhvr>
                                        <p:cTn id="87" dur="2000"/>
                                        <p:tgtEl>
                                          <p:spTgt spid="57369"/>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57375"/>
                                        </p:tgtEl>
                                        <p:attrNameLst>
                                          <p:attrName>style.visibility</p:attrName>
                                        </p:attrNameLst>
                                      </p:cBhvr>
                                      <p:to>
                                        <p:strVal val="visible"/>
                                      </p:to>
                                    </p:set>
                                    <p:animEffect transition="in" filter="wipe(left)">
                                      <p:cBhvr>
                                        <p:cTn id="90" dur="2000"/>
                                        <p:tgtEl>
                                          <p:spTgt spid="57375"/>
                                        </p:tgtEl>
                                      </p:cBhvr>
                                    </p:animEffect>
                                  </p:childTnLst>
                                </p:cTn>
                              </p:par>
                            </p:childTnLst>
                          </p:cTn>
                        </p:par>
                        <p:par>
                          <p:cTn id="91" fill="hold">
                            <p:stCondLst>
                              <p:cond delay="2000"/>
                            </p:stCondLst>
                            <p:childTnLst>
                              <p:par>
                                <p:cTn id="92" presetID="16" presetClass="entr" presetSubtype="21" fill="hold" grpId="0" nodeType="after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barn(inVertical)">
                                      <p:cBhvr>
                                        <p:cTn id="94" dur="500"/>
                                        <p:tgtEl>
                                          <p:spTgt spid="2"/>
                                        </p:tgtEl>
                                      </p:cBhvr>
                                    </p:animEffect>
                                  </p:childTnLst>
                                </p:cTn>
                              </p:par>
                            </p:childTnLst>
                          </p:cTn>
                        </p:par>
                        <p:par>
                          <p:cTn id="95" fill="hold">
                            <p:stCondLst>
                              <p:cond delay="2500"/>
                            </p:stCondLst>
                            <p:childTnLst>
                              <p:par>
                                <p:cTn id="96" presetID="22" presetClass="entr" presetSubtype="8" fill="hold" grpId="0" nodeType="afterEffect">
                                  <p:stCondLst>
                                    <p:cond delay="0"/>
                                  </p:stCondLst>
                                  <p:childTnLst>
                                    <p:set>
                                      <p:cBhvr>
                                        <p:cTn id="97" dur="1" fill="hold">
                                          <p:stCondLst>
                                            <p:cond delay="0"/>
                                          </p:stCondLst>
                                        </p:cTn>
                                        <p:tgtEl>
                                          <p:spTgt spid="57376"/>
                                        </p:tgtEl>
                                        <p:attrNameLst>
                                          <p:attrName>style.visibility</p:attrName>
                                        </p:attrNameLst>
                                      </p:cBhvr>
                                      <p:to>
                                        <p:strVal val="visible"/>
                                      </p:to>
                                    </p:set>
                                    <p:animEffect transition="in" filter="wipe(left)">
                                      <p:cBhvr>
                                        <p:cTn id="98" dur="2000"/>
                                        <p:tgtEl>
                                          <p:spTgt spid="57376"/>
                                        </p:tgtEl>
                                      </p:cBhvr>
                                    </p:animEffect>
                                  </p:childTnLst>
                                </p:cTn>
                              </p:par>
                            </p:childTnLst>
                          </p:cTn>
                        </p:par>
                      </p:childTnLst>
                    </p:cTn>
                  </p:par>
                  <p:par>
                    <p:cTn id="99" fill="hold" nodeType="clickPar">
                      <p:stCondLst>
                        <p:cond delay="indefinite"/>
                      </p:stCondLst>
                      <p:childTnLst>
                        <p:par>
                          <p:cTn id="100" fill="hold" nodeType="withGroup">
                            <p:stCondLst>
                              <p:cond delay="0"/>
                            </p:stCondLst>
                            <p:childTnLst>
                              <p:par>
                                <p:cTn id="101" presetID="22" presetClass="entr" presetSubtype="1" fill="hold" grpId="0" nodeType="clickEffect">
                                  <p:stCondLst>
                                    <p:cond delay="0"/>
                                  </p:stCondLst>
                                  <p:childTnLst>
                                    <p:set>
                                      <p:cBhvr>
                                        <p:cTn id="102" dur="1" fill="hold">
                                          <p:stCondLst>
                                            <p:cond delay="0"/>
                                          </p:stCondLst>
                                        </p:cTn>
                                        <p:tgtEl>
                                          <p:spTgt spid="57378"/>
                                        </p:tgtEl>
                                        <p:attrNameLst>
                                          <p:attrName>style.visibility</p:attrName>
                                        </p:attrNameLst>
                                      </p:cBhvr>
                                      <p:to>
                                        <p:strVal val="visible"/>
                                      </p:to>
                                    </p:set>
                                    <p:animEffect transition="in" filter="wipe(up)">
                                      <p:cBhvr>
                                        <p:cTn id="103" dur="2000"/>
                                        <p:tgtEl>
                                          <p:spTgt spid="57378"/>
                                        </p:tgtEl>
                                      </p:cBhvr>
                                    </p:animEffect>
                                  </p:childTnLst>
                                </p:cTn>
                              </p:par>
                              <p:par>
                                <p:cTn id="104" presetID="3" presetClass="emph" presetSubtype="2" repeatCount="indefinite" fill="hold" nodeType="withEffect">
                                  <p:stCondLst>
                                    <p:cond delay="0"/>
                                  </p:stCondLst>
                                  <p:childTnLst>
                                    <p:animClr clrSpc="rgb" dir="cw">
                                      <p:cBhvr override="childStyle">
                                        <p:cTn id="105" dur="2000" fill="hold"/>
                                        <p:tgtEl>
                                          <p:spTgt spid="57379">
                                            <p:txEl>
                                              <p:pRg st="0" end="0"/>
                                            </p:txEl>
                                          </p:spTgt>
                                        </p:tgtEl>
                                        <p:attrNameLst>
                                          <p:attrName>style.color</p:attrName>
                                        </p:attrNameLst>
                                      </p:cBhvr>
                                      <p:to>
                                        <a:srgbClr val="FFFF00"/>
                                      </p:to>
                                    </p:animClr>
                                  </p:childTnLst>
                                </p:cTn>
                              </p:par>
                              <p:par>
                                <p:cTn id="106" presetID="21" presetClass="emph" presetSubtype="0" repeatCount="indefinite" fill="hold" grpId="1" nodeType="withEffect">
                                  <p:stCondLst>
                                    <p:cond delay="0"/>
                                  </p:stCondLst>
                                  <p:childTnLst>
                                    <p:animClr clrSpc="hsl" dir="cw">
                                      <p:cBhvr override="childStyle">
                                        <p:cTn id="107" dur="500" fill="hold"/>
                                        <p:tgtEl>
                                          <p:spTgt spid="57378"/>
                                        </p:tgtEl>
                                        <p:attrNameLst>
                                          <p:attrName>style.color</p:attrName>
                                        </p:attrNameLst>
                                      </p:cBhvr>
                                      <p:by>
                                        <p:hsl h="7200000" s="0" l="0"/>
                                      </p:by>
                                    </p:animClr>
                                    <p:animClr clrSpc="hsl" dir="cw">
                                      <p:cBhvr>
                                        <p:cTn id="108" dur="500" fill="hold"/>
                                        <p:tgtEl>
                                          <p:spTgt spid="57378"/>
                                        </p:tgtEl>
                                        <p:attrNameLst>
                                          <p:attrName>fillcolor</p:attrName>
                                        </p:attrNameLst>
                                      </p:cBhvr>
                                      <p:by>
                                        <p:hsl h="7200000" s="0" l="0"/>
                                      </p:by>
                                    </p:animClr>
                                    <p:animClr clrSpc="hsl" dir="cw">
                                      <p:cBhvr>
                                        <p:cTn id="109" dur="500" fill="hold"/>
                                        <p:tgtEl>
                                          <p:spTgt spid="57378"/>
                                        </p:tgtEl>
                                        <p:attrNameLst>
                                          <p:attrName>stroke.color</p:attrName>
                                        </p:attrNameLst>
                                      </p:cBhvr>
                                      <p:by>
                                        <p:hsl h="7200000" s="0" l="0"/>
                                      </p:by>
                                    </p:animClr>
                                    <p:set>
                                      <p:cBhvr>
                                        <p:cTn id="110" dur="500" fill="hold"/>
                                        <p:tgtEl>
                                          <p:spTgt spid="57378"/>
                                        </p:tgtEl>
                                        <p:attrNameLst>
                                          <p:attrName>fill.type</p:attrName>
                                        </p:attrNameLst>
                                      </p:cBhvr>
                                      <p:to>
                                        <p:strVal val="solid"/>
                                      </p:to>
                                    </p:set>
                                  </p:childTnLst>
                                </p:cTn>
                              </p:par>
                              <p:par>
                                <p:cTn id="111" presetID="22" presetClass="entr" presetSubtype="8" fill="hold" grpId="0" nodeType="withEffect">
                                  <p:stCondLst>
                                    <p:cond delay="0"/>
                                  </p:stCondLst>
                                  <p:childTnLst>
                                    <p:set>
                                      <p:cBhvr>
                                        <p:cTn id="112" dur="1" fill="hold">
                                          <p:stCondLst>
                                            <p:cond delay="0"/>
                                          </p:stCondLst>
                                        </p:cTn>
                                        <p:tgtEl>
                                          <p:spTgt spid="40"/>
                                        </p:tgtEl>
                                        <p:attrNameLst>
                                          <p:attrName>style.visibility</p:attrName>
                                        </p:attrNameLst>
                                      </p:cBhvr>
                                      <p:to>
                                        <p:strVal val="visible"/>
                                      </p:to>
                                    </p:set>
                                    <p:animEffect transition="in" filter="wipe(left)">
                                      <p:cBhvr>
                                        <p:cTn id="113" dur="2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58" grpId="0"/>
      <p:bldP spid="57359" grpId="0" animBg="1"/>
      <p:bldP spid="57361" grpId="0" animBg="1"/>
      <p:bldP spid="57362" grpId="0"/>
      <p:bldP spid="57364" grpId="0" animBg="1"/>
      <p:bldP spid="57365" grpId="0"/>
      <p:bldP spid="57367" grpId="0" animBg="1"/>
      <p:bldP spid="57368" grpId="0" animBg="1"/>
      <p:bldP spid="57369" grpId="0" animBg="1"/>
      <p:bldP spid="57370" grpId="0"/>
      <p:bldP spid="57373" grpId="0"/>
      <p:bldP spid="57375" grpId="0"/>
      <p:bldP spid="57376" grpId="0"/>
      <p:bldP spid="57378" grpId="0" animBg="1"/>
      <p:bldP spid="57378" grpId="1" animBg="1"/>
      <p:bldP spid="38" grpId="0" animBg="1"/>
      <p:bldP spid="39" grpId="0"/>
      <p:bldP spid="2" grpId="0"/>
      <p:bldP spid="3" grpId="0"/>
      <p:bldP spid="4" grpId="0"/>
      <p:bldP spid="5" grpId="0"/>
      <p:bldP spid="6" grpId="0"/>
      <p:bldP spid="7" grpId="0"/>
      <p:bldP spid="8" grpId="0"/>
      <p:bldP spid="46" grpId="0"/>
      <p:bldP spid="4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p:cNvSpPr>
          <p:nvPr>
            <p:ph type="body" idx="1"/>
          </p:nvPr>
        </p:nvSpPr>
        <p:spPr>
          <a:xfrm>
            <a:off x="0" y="1066800"/>
            <a:ext cx="9144000" cy="4724400"/>
          </a:xfrm>
        </p:spPr>
        <p:txBody>
          <a:bodyPr/>
          <a:lstStyle/>
          <a:p>
            <a:pPr marL="0">
              <a:lnSpc>
                <a:spcPct val="80000"/>
              </a:lnSpc>
              <a:spcBef>
                <a:spcPts val="0"/>
              </a:spcBef>
              <a:buFont typeface="Arial" panose="020B0604020202020204" pitchFamily="34" charset="0"/>
              <a:buNone/>
            </a:pPr>
            <a:r>
              <a:rPr lang="en-US" sz="3600" b="1" dirty="0" err="1">
                <a:solidFill>
                  <a:srgbClr val="0000FF"/>
                </a:solidFill>
                <a:latin typeface="Times New Roman" panose="02020603050405020304" pitchFamily="18" charset="0"/>
              </a:rPr>
              <a:t>Như</a:t>
            </a:r>
            <a:r>
              <a:rPr lang="en-US" sz="3600" b="1" dirty="0">
                <a:solidFill>
                  <a:srgbClr val="0000FF"/>
                </a:solidFill>
                <a:latin typeface="Times New Roman" panose="02020603050405020304" pitchFamily="18" charset="0"/>
              </a:rPr>
              <a:t> </a:t>
            </a:r>
            <a:r>
              <a:rPr lang="en-US" sz="3600" b="1" dirty="0" err="1">
                <a:solidFill>
                  <a:srgbClr val="0000FF"/>
                </a:solidFill>
                <a:latin typeface="Times New Roman" panose="02020603050405020304" pitchFamily="18" charset="0"/>
              </a:rPr>
              <a:t>vậy</a:t>
            </a:r>
            <a:r>
              <a:rPr lang="en-US" sz="3600" b="1" dirty="0">
                <a:solidFill>
                  <a:srgbClr val="0000FF"/>
                </a:solidFill>
                <a:latin typeface="Times New Roman" panose="02020603050405020304" pitchFamily="18" charset="0"/>
              </a:rPr>
              <a:t>: </a:t>
            </a:r>
          </a:p>
          <a:p>
            <a:pPr marL="0">
              <a:lnSpc>
                <a:spcPct val="80000"/>
              </a:lnSpc>
              <a:spcBef>
                <a:spcPts val="0"/>
              </a:spcBef>
              <a:buFont typeface="Arial" panose="020B0604020202020204" pitchFamily="34" charset="0"/>
              <a:buNone/>
            </a:pPr>
            <a:endParaRPr lang="en-US" dirty="0">
              <a:solidFill>
                <a:srgbClr val="003F3E"/>
              </a:solidFill>
              <a:latin typeface="Times New Roman" panose="02020603050405020304" pitchFamily="18" charset="0"/>
            </a:endParaRPr>
          </a:p>
          <a:p>
            <a:pPr marL="0">
              <a:lnSpc>
                <a:spcPct val="80000"/>
              </a:lnSpc>
              <a:spcBef>
                <a:spcPts val="0"/>
              </a:spcBef>
              <a:buFont typeface="Arial" panose="020B0604020202020204" pitchFamily="34" charset="0"/>
              <a:buNone/>
            </a:pPr>
            <a:r>
              <a:rPr lang="en-US" dirty="0" err="1">
                <a:solidFill>
                  <a:srgbClr val="7030A0"/>
                </a:solidFill>
                <a:latin typeface="Times New Roman" panose="02020603050405020304" pitchFamily="18" charset="0"/>
              </a:rPr>
              <a:t>Thang</a:t>
            </a:r>
            <a:r>
              <a:rPr lang="en-US" dirty="0">
                <a:solidFill>
                  <a:srgbClr val="7030A0"/>
                </a:solidFill>
                <a:latin typeface="Times New Roman" panose="02020603050405020304" pitchFamily="18" charset="0"/>
              </a:rPr>
              <a:t> </a:t>
            </a:r>
            <a:r>
              <a:rPr lang="en-US" dirty="0" err="1">
                <a:solidFill>
                  <a:srgbClr val="7030A0"/>
                </a:solidFill>
                <a:latin typeface="Times New Roman" panose="02020603050405020304" pitchFamily="18" charset="0"/>
              </a:rPr>
              <a:t>sóng</a:t>
            </a:r>
            <a:r>
              <a:rPr lang="en-US" dirty="0">
                <a:solidFill>
                  <a:srgbClr val="7030A0"/>
                </a:solidFill>
                <a:latin typeface="Times New Roman" panose="02020603050405020304" pitchFamily="18" charset="0"/>
              </a:rPr>
              <a:t> </a:t>
            </a:r>
            <a:r>
              <a:rPr lang="en-US" dirty="0" err="1">
                <a:solidFill>
                  <a:srgbClr val="7030A0"/>
                </a:solidFill>
                <a:latin typeface="Times New Roman" panose="02020603050405020304" pitchFamily="18" charset="0"/>
              </a:rPr>
              <a:t>điện</a:t>
            </a:r>
            <a:r>
              <a:rPr lang="en-US" dirty="0">
                <a:solidFill>
                  <a:srgbClr val="7030A0"/>
                </a:solidFill>
                <a:latin typeface="Times New Roman" panose="02020603050405020304" pitchFamily="18" charset="0"/>
              </a:rPr>
              <a:t> </a:t>
            </a:r>
            <a:r>
              <a:rPr lang="en-US" dirty="0" err="1">
                <a:solidFill>
                  <a:srgbClr val="7030A0"/>
                </a:solidFill>
                <a:latin typeface="Times New Roman" panose="02020603050405020304" pitchFamily="18" charset="0"/>
              </a:rPr>
              <a:t>từ</a:t>
            </a:r>
            <a:r>
              <a:rPr lang="en-US" dirty="0">
                <a:solidFill>
                  <a:srgbClr val="7030A0"/>
                </a:solidFill>
                <a:latin typeface="Times New Roman" panose="02020603050405020304" pitchFamily="18" charset="0"/>
              </a:rPr>
              <a:t>: </a:t>
            </a:r>
            <a:r>
              <a:rPr lang="en-US" dirty="0" err="1">
                <a:solidFill>
                  <a:srgbClr val="7030A0"/>
                </a:solidFill>
                <a:latin typeface="Times New Roman" panose="02020603050405020304" pitchFamily="18" charset="0"/>
              </a:rPr>
              <a:t>bao</a:t>
            </a:r>
            <a:r>
              <a:rPr lang="en-US" dirty="0">
                <a:solidFill>
                  <a:srgbClr val="7030A0"/>
                </a:solidFill>
                <a:latin typeface="Times New Roman" panose="02020603050405020304" pitchFamily="18" charset="0"/>
              </a:rPr>
              <a:t> </a:t>
            </a:r>
            <a:r>
              <a:rPr lang="en-US" dirty="0" err="1">
                <a:solidFill>
                  <a:srgbClr val="7030A0"/>
                </a:solidFill>
                <a:latin typeface="Times New Roman" panose="02020603050405020304" pitchFamily="18" charset="0"/>
              </a:rPr>
              <a:t>gồm</a:t>
            </a:r>
            <a:r>
              <a:rPr lang="en-US" dirty="0">
                <a:solidFill>
                  <a:srgbClr val="7030A0"/>
                </a:solidFill>
                <a:latin typeface="Times New Roman" panose="02020603050405020304" pitchFamily="18" charset="0"/>
              </a:rPr>
              <a:t> </a:t>
            </a:r>
            <a:r>
              <a:rPr lang="en-US" dirty="0" err="1">
                <a:solidFill>
                  <a:srgbClr val="7030A0"/>
                </a:solidFill>
                <a:latin typeface="Times New Roman" panose="02020603050405020304" pitchFamily="18" charset="0"/>
              </a:rPr>
              <a:t>các</a:t>
            </a:r>
            <a:r>
              <a:rPr lang="en-US" dirty="0">
                <a:solidFill>
                  <a:srgbClr val="7030A0"/>
                </a:solidFill>
                <a:latin typeface="Times New Roman" panose="02020603050405020304" pitchFamily="18" charset="0"/>
              </a:rPr>
              <a:t> </a:t>
            </a:r>
            <a:r>
              <a:rPr lang="en-US" dirty="0" err="1">
                <a:solidFill>
                  <a:srgbClr val="7030A0"/>
                </a:solidFill>
                <a:latin typeface="Times New Roman" panose="02020603050405020304" pitchFamily="18" charset="0"/>
              </a:rPr>
              <a:t>bức</a:t>
            </a:r>
            <a:r>
              <a:rPr lang="en-US" dirty="0">
                <a:solidFill>
                  <a:srgbClr val="7030A0"/>
                </a:solidFill>
                <a:latin typeface="Times New Roman" panose="02020603050405020304" pitchFamily="18" charset="0"/>
              </a:rPr>
              <a:t> </a:t>
            </a:r>
            <a:r>
              <a:rPr lang="en-US" dirty="0" err="1">
                <a:solidFill>
                  <a:srgbClr val="7030A0"/>
                </a:solidFill>
                <a:latin typeface="Times New Roman" panose="02020603050405020304" pitchFamily="18" charset="0"/>
              </a:rPr>
              <a:t>xạ</a:t>
            </a:r>
            <a:r>
              <a:rPr lang="en-US" dirty="0">
                <a:solidFill>
                  <a:srgbClr val="7030A0"/>
                </a:solidFill>
                <a:latin typeface="Times New Roman" panose="02020603050405020304" pitchFamily="18" charset="0"/>
              </a:rPr>
              <a:t> </a:t>
            </a:r>
            <a:r>
              <a:rPr lang="en-US" dirty="0" err="1">
                <a:solidFill>
                  <a:srgbClr val="7030A0"/>
                </a:solidFill>
                <a:latin typeface="Times New Roman" panose="02020603050405020304" pitchFamily="18" charset="0"/>
              </a:rPr>
              <a:t>được</a:t>
            </a:r>
            <a:r>
              <a:rPr lang="en-US" dirty="0">
                <a:solidFill>
                  <a:srgbClr val="7030A0"/>
                </a:solidFill>
                <a:latin typeface="Times New Roman" panose="02020603050405020304" pitchFamily="18" charset="0"/>
              </a:rPr>
              <a:t> </a:t>
            </a:r>
            <a:r>
              <a:rPr lang="en-US" dirty="0" err="1">
                <a:solidFill>
                  <a:srgbClr val="7030A0"/>
                </a:solidFill>
                <a:latin typeface="Times New Roman" panose="02020603050405020304" pitchFamily="18" charset="0"/>
              </a:rPr>
              <a:t>sắp</a:t>
            </a:r>
            <a:r>
              <a:rPr lang="en-US" dirty="0">
                <a:solidFill>
                  <a:srgbClr val="7030A0"/>
                </a:solidFill>
                <a:latin typeface="Times New Roman" panose="02020603050405020304" pitchFamily="18" charset="0"/>
              </a:rPr>
              <a:t> </a:t>
            </a:r>
            <a:r>
              <a:rPr lang="en-US" dirty="0" err="1">
                <a:solidFill>
                  <a:srgbClr val="7030A0"/>
                </a:solidFill>
                <a:latin typeface="Times New Roman" panose="02020603050405020304" pitchFamily="18" charset="0"/>
              </a:rPr>
              <a:t>xếp</a:t>
            </a:r>
            <a:r>
              <a:rPr lang="en-US" dirty="0">
                <a:solidFill>
                  <a:srgbClr val="7030A0"/>
                </a:solidFill>
                <a:latin typeface="Times New Roman" panose="02020603050405020304" pitchFamily="18" charset="0"/>
              </a:rPr>
              <a:t> </a:t>
            </a:r>
            <a:r>
              <a:rPr lang="en-US" dirty="0" err="1">
                <a:solidFill>
                  <a:srgbClr val="7030A0"/>
                </a:solidFill>
                <a:latin typeface="Times New Roman" panose="02020603050405020304" pitchFamily="18" charset="0"/>
              </a:rPr>
              <a:t>theo</a:t>
            </a:r>
            <a:r>
              <a:rPr lang="en-US" dirty="0">
                <a:solidFill>
                  <a:srgbClr val="7030A0"/>
                </a:solidFill>
                <a:latin typeface="Times New Roman" panose="02020603050405020304" pitchFamily="18" charset="0"/>
              </a:rPr>
              <a:t> </a:t>
            </a:r>
            <a:r>
              <a:rPr lang="en-US" dirty="0" err="1">
                <a:solidFill>
                  <a:srgbClr val="7030A0"/>
                </a:solidFill>
                <a:latin typeface="Times New Roman" panose="02020603050405020304" pitchFamily="18" charset="0"/>
              </a:rPr>
              <a:t>thứ</a:t>
            </a:r>
            <a:r>
              <a:rPr lang="en-US" dirty="0">
                <a:solidFill>
                  <a:srgbClr val="7030A0"/>
                </a:solidFill>
                <a:latin typeface="Times New Roman" panose="02020603050405020304" pitchFamily="18" charset="0"/>
              </a:rPr>
              <a:t> </a:t>
            </a:r>
            <a:r>
              <a:rPr lang="en-US" dirty="0" err="1">
                <a:solidFill>
                  <a:srgbClr val="7030A0"/>
                </a:solidFill>
                <a:latin typeface="Times New Roman" panose="02020603050405020304" pitchFamily="18" charset="0"/>
              </a:rPr>
              <a:t>tự</a:t>
            </a:r>
            <a:r>
              <a:rPr lang="en-US" dirty="0">
                <a:solidFill>
                  <a:srgbClr val="7030A0"/>
                </a:solidFill>
                <a:latin typeface="Times New Roman" panose="02020603050405020304" pitchFamily="18" charset="0"/>
              </a:rPr>
              <a:t> </a:t>
            </a:r>
            <a:r>
              <a:rPr lang="en-US" dirty="0" err="1">
                <a:solidFill>
                  <a:srgbClr val="7030A0"/>
                </a:solidFill>
                <a:latin typeface="Times New Roman" panose="02020603050405020304" pitchFamily="18" charset="0"/>
              </a:rPr>
              <a:t>bước</a:t>
            </a:r>
            <a:r>
              <a:rPr lang="en-US" dirty="0">
                <a:solidFill>
                  <a:srgbClr val="7030A0"/>
                </a:solidFill>
                <a:latin typeface="Times New Roman" panose="02020603050405020304" pitchFamily="18" charset="0"/>
              </a:rPr>
              <a:t> </a:t>
            </a:r>
            <a:r>
              <a:rPr lang="en-US" dirty="0" err="1">
                <a:solidFill>
                  <a:srgbClr val="7030A0"/>
                </a:solidFill>
                <a:latin typeface="Times New Roman" panose="02020603050405020304" pitchFamily="18" charset="0"/>
              </a:rPr>
              <a:t>sóng</a:t>
            </a:r>
            <a:r>
              <a:rPr lang="en-US" dirty="0">
                <a:solidFill>
                  <a:srgbClr val="7030A0"/>
                </a:solidFill>
                <a:latin typeface="Times New Roman" panose="02020603050405020304" pitchFamily="18" charset="0"/>
              </a:rPr>
              <a:t> (</a:t>
            </a:r>
            <a:r>
              <a:rPr lang="en-US" dirty="0" err="1">
                <a:solidFill>
                  <a:srgbClr val="7030A0"/>
                </a:solidFill>
                <a:latin typeface="Times New Roman" panose="02020603050405020304" pitchFamily="18" charset="0"/>
              </a:rPr>
              <a:t>hoặc</a:t>
            </a:r>
            <a:r>
              <a:rPr lang="en-US" dirty="0">
                <a:solidFill>
                  <a:srgbClr val="7030A0"/>
                </a:solidFill>
                <a:latin typeface="Times New Roman" panose="02020603050405020304" pitchFamily="18" charset="0"/>
              </a:rPr>
              <a:t> </a:t>
            </a:r>
            <a:r>
              <a:rPr lang="en-US" dirty="0" err="1">
                <a:solidFill>
                  <a:srgbClr val="7030A0"/>
                </a:solidFill>
                <a:latin typeface="Times New Roman" panose="02020603050405020304" pitchFamily="18" charset="0"/>
              </a:rPr>
              <a:t>tần</a:t>
            </a:r>
            <a:r>
              <a:rPr lang="en-US" dirty="0">
                <a:solidFill>
                  <a:srgbClr val="7030A0"/>
                </a:solidFill>
                <a:latin typeface="Times New Roman" panose="02020603050405020304" pitchFamily="18" charset="0"/>
              </a:rPr>
              <a:t> </a:t>
            </a:r>
            <a:r>
              <a:rPr lang="en-US" dirty="0" err="1">
                <a:solidFill>
                  <a:srgbClr val="7030A0"/>
                </a:solidFill>
                <a:latin typeface="Times New Roman" panose="02020603050405020304" pitchFamily="18" charset="0"/>
              </a:rPr>
              <a:t>số</a:t>
            </a:r>
            <a:r>
              <a:rPr lang="en-US" dirty="0">
                <a:solidFill>
                  <a:srgbClr val="7030A0"/>
                </a:solidFill>
                <a:latin typeface="Times New Roman" panose="02020603050405020304" pitchFamily="18" charset="0"/>
              </a:rPr>
              <a:t>) </a:t>
            </a:r>
            <a:r>
              <a:rPr lang="en-US" dirty="0" err="1">
                <a:solidFill>
                  <a:srgbClr val="7030A0"/>
                </a:solidFill>
                <a:latin typeface="Times New Roman" panose="02020603050405020304" pitchFamily="18" charset="0"/>
              </a:rPr>
              <a:t>tăng</a:t>
            </a:r>
            <a:r>
              <a:rPr lang="en-US" dirty="0">
                <a:solidFill>
                  <a:srgbClr val="7030A0"/>
                </a:solidFill>
                <a:latin typeface="Times New Roman" panose="02020603050405020304" pitchFamily="18" charset="0"/>
              </a:rPr>
              <a:t> </a:t>
            </a:r>
            <a:r>
              <a:rPr lang="en-US" dirty="0" err="1">
                <a:solidFill>
                  <a:srgbClr val="7030A0"/>
                </a:solidFill>
                <a:latin typeface="Times New Roman" panose="02020603050405020304" pitchFamily="18" charset="0"/>
              </a:rPr>
              <a:t>dần</a:t>
            </a:r>
            <a:r>
              <a:rPr lang="en-US" dirty="0">
                <a:solidFill>
                  <a:srgbClr val="7030A0"/>
                </a:solidFill>
                <a:latin typeface="Times New Roman" panose="02020603050405020304" pitchFamily="18" charset="0"/>
              </a:rPr>
              <a:t> </a:t>
            </a:r>
            <a:r>
              <a:rPr lang="en-US" dirty="0" err="1">
                <a:solidFill>
                  <a:srgbClr val="7030A0"/>
                </a:solidFill>
                <a:latin typeface="Times New Roman" panose="02020603050405020304" pitchFamily="18" charset="0"/>
              </a:rPr>
              <a:t>hoặc</a:t>
            </a:r>
            <a:r>
              <a:rPr lang="en-US" dirty="0">
                <a:solidFill>
                  <a:srgbClr val="7030A0"/>
                </a:solidFill>
                <a:latin typeface="Times New Roman" panose="02020603050405020304" pitchFamily="18" charset="0"/>
              </a:rPr>
              <a:t> </a:t>
            </a:r>
            <a:r>
              <a:rPr lang="en-US" dirty="0" err="1">
                <a:solidFill>
                  <a:srgbClr val="7030A0"/>
                </a:solidFill>
                <a:latin typeface="Times New Roman" panose="02020603050405020304" pitchFamily="18" charset="0"/>
              </a:rPr>
              <a:t>giảm</a:t>
            </a:r>
            <a:r>
              <a:rPr lang="en-US" dirty="0">
                <a:solidFill>
                  <a:srgbClr val="7030A0"/>
                </a:solidFill>
                <a:latin typeface="Times New Roman" panose="02020603050405020304" pitchFamily="18" charset="0"/>
              </a:rPr>
              <a:t> </a:t>
            </a:r>
            <a:r>
              <a:rPr lang="en-US" dirty="0" err="1">
                <a:solidFill>
                  <a:srgbClr val="7030A0"/>
                </a:solidFill>
                <a:latin typeface="Times New Roman" panose="02020603050405020304" pitchFamily="18" charset="0"/>
              </a:rPr>
              <a:t>dần</a:t>
            </a:r>
            <a:r>
              <a:rPr lang="en-US" dirty="0">
                <a:solidFill>
                  <a:srgbClr val="7030A0"/>
                </a:solidFill>
              </a:rPr>
              <a:t>.</a:t>
            </a:r>
          </a:p>
          <a:p>
            <a:pPr marL="0">
              <a:lnSpc>
                <a:spcPct val="80000"/>
              </a:lnSpc>
              <a:spcBef>
                <a:spcPts val="0"/>
              </a:spcBef>
              <a:buFont typeface="Arial" panose="020B0604020202020204" pitchFamily="34" charset="0"/>
              <a:buNone/>
            </a:pPr>
            <a:endParaRPr lang="en-US" dirty="0">
              <a:solidFill>
                <a:srgbClr val="7030A0"/>
              </a:solidFill>
            </a:endParaRPr>
          </a:p>
          <a:p>
            <a:pPr marL="0" indent="0" algn="just">
              <a:spcBef>
                <a:spcPts val="0"/>
              </a:spcBef>
              <a:buNone/>
              <a:defRPr/>
            </a:pPr>
            <a:r>
              <a:rPr lang="en-US" dirty="0">
                <a:solidFill>
                  <a:srgbClr val="7030A0"/>
                </a:solidFill>
                <a:effectLst>
                  <a:outerShdw blurRad="38100" dist="38100" dir="2700000" algn="tl">
                    <a:srgbClr val="C0C0C0"/>
                  </a:outerShdw>
                </a:effectLst>
                <a:cs typeface="Times New Roman" pitchFamily="18" charset="0"/>
              </a:rPr>
              <a:t>- </a:t>
            </a:r>
            <a:r>
              <a:rPr lang="en-US" dirty="0" err="1">
                <a:solidFill>
                  <a:srgbClr val="7030A0"/>
                </a:solidFill>
                <a:effectLst>
                  <a:outerShdw blurRad="38100" dist="38100" dir="2700000" algn="tl">
                    <a:srgbClr val="C0C0C0"/>
                  </a:outerShdw>
                </a:effectLst>
                <a:cs typeface="Times New Roman" pitchFamily="18" charset="0"/>
              </a:rPr>
              <a:t>Giống</a:t>
            </a:r>
            <a:r>
              <a:rPr lang="en-US" dirty="0">
                <a:solidFill>
                  <a:srgbClr val="7030A0"/>
                </a:solidFill>
                <a:effectLst>
                  <a:outerShdw blurRad="38100" dist="38100" dir="2700000" algn="tl">
                    <a:srgbClr val="C0C0C0"/>
                  </a:outerShdw>
                </a:effectLst>
                <a:cs typeface="Times New Roman" pitchFamily="18" charset="0"/>
              </a:rPr>
              <a:t> </a:t>
            </a:r>
            <a:r>
              <a:rPr lang="en-US" dirty="0" err="1">
                <a:solidFill>
                  <a:srgbClr val="7030A0"/>
                </a:solidFill>
                <a:effectLst>
                  <a:outerShdw blurRad="38100" dist="38100" dir="2700000" algn="tl">
                    <a:srgbClr val="C0C0C0"/>
                  </a:outerShdw>
                </a:effectLst>
                <a:cs typeface="Times New Roman" pitchFamily="18" charset="0"/>
              </a:rPr>
              <a:t>nhau</a:t>
            </a:r>
            <a:r>
              <a:rPr lang="en-US" dirty="0">
                <a:solidFill>
                  <a:srgbClr val="7030A0"/>
                </a:solidFill>
                <a:effectLst>
                  <a:outerShdw blurRad="38100" dist="38100" dir="2700000" algn="tl">
                    <a:srgbClr val="C0C0C0"/>
                  </a:outerShdw>
                </a:effectLst>
                <a:cs typeface="Times New Roman" pitchFamily="18" charset="0"/>
              </a:rPr>
              <a:t>: </a:t>
            </a:r>
            <a:r>
              <a:rPr lang="en-US" dirty="0" err="1">
                <a:solidFill>
                  <a:srgbClr val="7030A0"/>
                </a:solidFill>
                <a:latin typeface="Times New Roman" pitchFamily="18" charset="0"/>
                <a:cs typeface="Times New Roman" pitchFamily="18" charset="0"/>
              </a:rPr>
              <a:t>có</a:t>
            </a:r>
            <a:r>
              <a:rPr lang="en-US" dirty="0">
                <a:solidFill>
                  <a:srgbClr val="7030A0"/>
                </a:solidFill>
                <a:latin typeface="Times New Roman" pitchFamily="18" charset="0"/>
                <a:cs typeface="Times New Roman" pitchFamily="18" charset="0"/>
              </a:rPr>
              <a:t> </a:t>
            </a:r>
            <a:r>
              <a:rPr lang="en-US" dirty="0" err="1">
                <a:solidFill>
                  <a:srgbClr val="7030A0"/>
                </a:solidFill>
                <a:latin typeface="Times New Roman" pitchFamily="18" charset="0"/>
                <a:cs typeface="Times New Roman" pitchFamily="18" charset="0"/>
              </a:rPr>
              <a:t>chung</a:t>
            </a:r>
            <a:r>
              <a:rPr lang="en-US" dirty="0">
                <a:solidFill>
                  <a:srgbClr val="7030A0"/>
                </a:solidFill>
                <a:latin typeface="Times New Roman" pitchFamily="18" charset="0"/>
                <a:cs typeface="Times New Roman" pitchFamily="18" charset="0"/>
              </a:rPr>
              <a:t> </a:t>
            </a:r>
            <a:r>
              <a:rPr lang="en-US" dirty="0" err="1">
                <a:solidFill>
                  <a:srgbClr val="7030A0"/>
                </a:solidFill>
                <a:latin typeface="Times New Roman" pitchFamily="18" charset="0"/>
                <a:cs typeface="Times New Roman" pitchFamily="18" charset="0"/>
              </a:rPr>
              <a:t>bản</a:t>
            </a:r>
            <a:r>
              <a:rPr lang="en-US" dirty="0">
                <a:solidFill>
                  <a:srgbClr val="7030A0"/>
                </a:solidFill>
                <a:latin typeface="Times New Roman" pitchFamily="18" charset="0"/>
                <a:cs typeface="Times New Roman" pitchFamily="18" charset="0"/>
              </a:rPr>
              <a:t> </a:t>
            </a:r>
            <a:r>
              <a:rPr lang="en-US" dirty="0" err="1">
                <a:solidFill>
                  <a:srgbClr val="7030A0"/>
                </a:solidFill>
                <a:latin typeface="Times New Roman" pitchFamily="18" charset="0"/>
                <a:cs typeface="Times New Roman" pitchFamily="18" charset="0"/>
              </a:rPr>
              <a:t>chất</a:t>
            </a:r>
            <a:r>
              <a:rPr lang="en-US" dirty="0">
                <a:solidFill>
                  <a:srgbClr val="7030A0"/>
                </a:solidFill>
                <a:latin typeface="Times New Roman" pitchFamily="18" charset="0"/>
                <a:cs typeface="Times New Roman" pitchFamily="18" charset="0"/>
              </a:rPr>
              <a:t> </a:t>
            </a:r>
            <a:r>
              <a:rPr lang="en-US" dirty="0" err="1">
                <a:solidFill>
                  <a:srgbClr val="7030A0"/>
                </a:solidFill>
                <a:latin typeface="Times New Roman" pitchFamily="18" charset="0"/>
                <a:cs typeface="Times New Roman" pitchFamily="18" charset="0"/>
              </a:rPr>
              <a:t>là</a:t>
            </a:r>
            <a:r>
              <a:rPr lang="en-US" dirty="0">
                <a:solidFill>
                  <a:srgbClr val="7030A0"/>
                </a:solidFill>
                <a:latin typeface="Times New Roman" pitchFamily="18" charset="0"/>
                <a:cs typeface="Times New Roman" pitchFamily="18" charset="0"/>
              </a:rPr>
              <a:t> </a:t>
            </a:r>
            <a:r>
              <a:rPr lang="en-US" dirty="0" err="1">
                <a:solidFill>
                  <a:srgbClr val="7030A0"/>
                </a:solidFill>
                <a:latin typeface="Times New Roman" pitchFamily="18" charset="0"/>
                <a:cs typeface="Times New Roman" pitchFamily="18" charset="0"/>
              </a:rPr>
              <a:t>sóng</a:t>
            </a:r>
            <a:r>
              <a:rPr lang="en-US" dirty="0">
                <a:solidFill>
                  <a:srgbClr val="7030A0"/>
                </a:solidFill>
                <a:latin typeface="Times New Roman" pitchFamily="18" charset="0"/>
                <a:cs typeface="Times New Roman" pitchFamily="18" charset="0"/>
              </a:rPr>
              <a:t> </a:t>
            </a:r>
            <a:r>
              <a:rPr lang="en-US" dirty="0" err="1">
                <a:solidFill>
                  <a:srgbClr val="7030A0"/>
                </a:solidFill>
                <a:latin typeface="Times New Roman" pitchFamily="18" charset="0"/>
                <a:cs typeface="Times New Roman" pitchFamily="18" charset="0"/>
              </a:rPr>
              <a:t>điện</a:t>
            </a:r>
            <a:r>
              <a:rPr lang="en-US" dirty="0">
                <a:solidFill>
                  <a:srgbClr val="7030A0"/>
                </a:solidFill>
                <a:latin typeface="Times New Roman" pitchFamily="18" charset="0"/>
                <a:cs typeface="Times New Roman" pitchFamily="18" charset="0"/>
              </a:rPr>
              <a:t> </a:t>
            </a:r>
            <a:r>
              <a:rPr lang="en-US" dirty="0" err="1">
                <a:solidFill>
                  <a:srgbClr val="7030A0"/>
                </a:solidFill>
                <a:latin typeface="Times New Roman" pitchFamily="18" charset="0"/>
                <a:cs typeface="Times New Roman" pitchFamily="18" charset="0"/>
              </a:rPr>
              <a:t>từ</a:t>
            </a:r>
            <a:r>
              <a:rPr lang="en-US" dirty="0">
                <a:solidFill>
                  <a:srgbClr val="7030A0"/>
                </a:solidFill>
                <a:latin typeface="Times New Roman" pitchFamily="18" charset="0"/>
                <a:cs typeface="Times New Roman" pitchFamily="18" charset="0"/>
              </a:rPr>
              <a:t>.</a:t>
            </a:r>
          </a:p>
          <a:p>
            <a:pPr marL="0" indent="0" algn="just">
              <a:spcBef>
                <a:spcPts val="0"/>
              </a:spcBef>
              <a:buNone/>
              <a:defRPr/>
            </a:pPr>
            <a:endParaRPr lang="en-US" dirty="0">
              <a:solidFill>
                <a:srgbClr val="7030A0"/>
              </a:solidFill>
              <a:latin typeface="Times New Roman" pitchFamily="18" charset="0"/>
              <a:cs typeface="Times New Roman" pitchFamily="18" charset="0"/>
            </a:endParaRPr>
          </a:p>
          <a:p>
            <a:pPr marL="0" indent="0" algn="just">
              <a:spcBef>
                <a:spcPts val="0"/>
              </a:spcBef>
              <a:buNone/>
              <a:defRPr/>
            </a:pPr>
            <a:r>
              <a:rPr lang="en-US" dirty="0">
                <a:solidFill>
                  <a:srgbClr val="7030A0"/>
                </a:solidFill>
                <a:latin typeface="Times New Roman" pitchFamily="18" charset="0"/>
                <a:cs typeface="Times New Roman" pitchFamily="18" charset="0"/>
              </a:rPr>
              <a:t>- </a:t>
            </a:r>
            <a:r>
              <a:rPr lang="en-US" dirty="0" err="1">
                <a:solidFill>
                  <a:srgbClr val="7030A0"/>
                </a:solidFill>
                <a:latin typeface="Times New Roman" pitchFamily="18" charset="0"/>
                <a:cs typeface="Times New Roman" pitchFamily="18" charset="0"/>
              </a:rPr>
              <a:t>Khác</a:t>
            </a:r>
            <a:r>
              <a:rPr lang="en-US" dirty="0">
                <a:solidFill>
                  <a:srgbClr val="7030A0"/>
                </a:solidFill>
                <a:latin typeface="Times New Roman" pitchFamily="18" charset="0"/>
                <a:cs typeface="Times New Roman" pitchFamily="18" charset="0"/>
              </a:rPr>
              <a:t>: </a:t>
            </a:r>
            <a:r>
              <a:rPr lang="en-US" dirty="0" err="1">
                <a:solidFill>
                  <a:srgbClr val="7030A0"/>
                </a:solidFill>
                <a:latin typeface="Times New Roman" pitchFamily="18" charset="0"/>
                <a:cs typeface="Times New Roman" pitchFamily="18" charset="0"/>
              </a:rPr>
              <a:t>tần</a:t>
            </a:r>
            <a:r>
              <a:rPr lang="en-US" dirty="0">
                <a:solidFill>
                  <a:srgbClr val="7030A0"/>
                </a:solidFill>
                <a:latin typeface="Times New Roman" pitchFamily="18" charset="0"/>
                <a:cs typeface="Times New Roman" pitchFamily="18" charset="0"/>
              </a:rPr>
              <a:t> </a:t>
            </a:r>
            <a:r>
              <a:rPr lang="en-US" dirty="0" err="1">
                <a:solidFill>
                  <a:srgbClr val="7030A0"/>
                </a:solidFill>
                <a:latin typeface="Times New Roman" pitchFamily="18" charset="0"/>
                <a:cs typeface="Times New Roman" pitchFamily="18" charset="0"/>
              </a:rPr>
              <a:t>số</a:t>
            </a:r>
            <a:r>
              <a:rPr lang="en-US" dirty="0">
                <a:solidFill>
                  <a:srgbClr val="7030A0"/>
                </a:solidFill>
                <a:latin typeface="Times New Roman" pitchFamily="18" charset="0"/>
                <a:cs typeface="Times New Roman" pitchFamily="18" charset="0"/>
              </a:rPr>
              <a:t> hay </a:t>
            </a:r>
            <a:r>
              <a:rPr lang="en-US" dirty="0" err="1">
                <a:solidFill>
                  <a:srgbClr val="7030A0"/>
                </a:solidFill>
                <a:latin typeface="Times New Roman" pitchFamily="18" charset="0"/>
                <a:cs typeface="Times New Roman" pitchFamily="18" charset="0"/>
              </a:rPr>
              <a:t>bước</a:t>
            </a:r>
            <a:r>
              <a:rPr lang="en-US" dirty="0">
                <a:solidFill>
                  <a:srgbClr val="7030A0"/>
                </a:solidFill>
                <a:latin typeface="Times New Roman" pitchFamily="18" charset="0"/>
                <a:cs typeface="Times New Roman" pitchFamily="18" charset="0"/>
              </a:rPr>
              <a:t> </a:t>
            </a:r>
            <a:r>
              <a:rPr lang="en-US" dirty="0" err="1">
                <a:solidFill>
                  <a:srgbClr val="7030A0"/>
                </a:solidFill>
                <a:latin typeface="Times New Roman" pitchFamily="18" charset="0"/>
                <a:cs typeface="Times New Roman" pitchFamily="18" charset="0"/>
              </a:rPr>
              <a:t>sóng</a:t>
            </a:r>
            <a:r>
              <a:rPr lang="en-US" dirty="0">
                <a:solidFill>
                  <a:srgbClr val="7030A0"/>
                </a:solidFill>
                <a:latin typeface="Times New Roman" pitchFamily="18" charset="0"/>
                <a:cs typeface="Times New Roman" pitchFamily="18" charset="0"/>
              </a:rPr>
              <a:t> =&gt; </a:t>
            </a:r>
            <a:r>
              <a:rPr lang="en-US" dirty="0" err="1">
                <a:solidFill>
                  <a:srgbClr val="7030A0"/>
                </a:solidFill>
                <a:latin typeface="Times New Roman" pitchFamily="18" charset="0"/>
                <a:cs typeface="Times New Roman" pitchFamily="18" charset="0"/>
              </a:rPr>
              <a:t>khác</a:t>
            </a:r>
            <a:r>
              <a:rPr lang="en-US" dirty="0">
                <a:solidFill>
                  <a:srgbClr val="7030A0"/>
                </a:solidFill>
                <a:latin typeface="Times New Roman" pitchFamily="18" charset="0"/>
                <a:cs typeface="Times New Roman" pitchFamily="18" charset="0"/>
              </a:rPr>
              <a:t> </a:t>
            </a:r>
            <a:r>
              <a:rPr lang="en-US" dirty="0" err="1">
                <a:solidFill>
                  <a:srgbClr val="7030A0"/>
                </a:solidFill>
                <a:latin typeface="Times New Roman" pitchFamily="18" charset="0"/>
                <a:cs typeface="Times New Roman" pitchFamily="18" charset="0"/>
              </a:rPr>
              <a:t>nhau</a:t>
            </a:r>
            <a:r>
              <a:rPr lang="en-US" dirty="0">
                <a:solidFill>
                  <a:srgbClr val="7030A0"/>
                </a:solidFill>
                <a:latin typeface="Times New Roman" pitchFamily="18" charset="0"/>
                <a:cs typeface="Times New Roman" pitchFamily="18" charset="0"/>
              </a:rPr>
              <a:t> </a:t>
            </a:r>
            <a:r>
              <a:rPr lang="en-US" dirty="0" err="1">
                <a:solidFill>
                  <a:srgbClr val="7030A0"/>
                </a:solidFill>
                <a:latin typeface="Times New Roman" pitchFamily="18" charset="0"/>
                <a:cs typeface="Times New Roman" pitchFamily="18" charset="0"/>
              </a:rPr>
              <a:t>về</a:t>
            </a:r>
            <a:r>
              <a:rPr lang="en-US" dirty="0">
                <a:solidFill>
                  <a:srgbClr val="7030A0"/>
                </a:solidFill>
                <a:latin typeface="Times New Roman" pitchFamily="18" charset="0"/>
                <a:cs typeface="Times New Roman" pitchFamily="18" charset="0"/>
              </a:rPr>
              <a:t> </a:t>
            </a:r>
            <a:r>
              <a:rPr lang="en-US" dirty="0" err="1">
                <a:solidFill>
                  <a:srgbClr val="7030A0"/>
                </a:solidFill>
                <a:latin typeface="Times New Roman" pitchFamily="18" charset="0"/>
                <a:cs typeface="Times New Roman" pitchFamily="18" charset="0"/>
              </a:rPr>
              <a:t>tính</a:t>
            </a:r>
            <a:r>
              <a:rPr lang="en-US" dirty="0">
                <a:solidFill>
                  <a:srgbClr val="7030A0"/>
                </a:solidFill>
                <a:latin typeface="Times New Roman" pitchFamily="18" charset="0"/>
                <a:cs typeface="Times New Roman" pitchFamily="18" charset="0"/>
              </a:rPr>
              <a:t> </a:t>
            </a:r>
            <a:r>
              <a:rPr lang="en-US" dirty="0" err="1">
                <a:solidFill>
                  <a:srgbClr val="7030A0"/>
                </a:solidFill>
                <a:latin typeface="Times New Roman" pitchFamily="18" charset="0"/>
                <a:cs typeface="Times New Roman" pitchFamily="18" charset="0"/>
              </a:rPr>
              <a:t>chất</a:t>
            </a:r>
            <a:r>
              <a:rPr lang="en-US" dirty="0">
                <a:solidFill>
                  <a:srgbClr val="7030A0"/>
                </a:solidFill>
                <a:latin typeface="Times New Roman" pitchFamily="18" charset="0"/>
                <a:cs typeface="Times New Roman" pitchFamily="18" charset="0"/>
              </a:rPr>
              <a:t> </a:t>
            </a:r>
            <a:r>
              <a:rPr lang="en-US" dirty="0" err="1">
                <a:solidFill>
                  <a:srgbClr val="7030A0"/>
                </a:solidFill>
                <a:latin typeface="Times New Roman" pitchFamily="18" charset="0"/>
                <a:cs typeface="Times New Roman" pitchFamily="18" charset="0"/>
              </a:rPr>
              <a:t>và</a:t>
            </a:r>
            <a:r>
              <a:rPr lang="en-US" dirty="0">
                <a:solidFill>
                  <a:srgbClr val="7030A0"/>
                </a:solidFill>
                <a:latin typeface="Times New Roman" pitchFamily="18" charset="0"/>
                <a:cs typeface="Times New Roman" pitchFamily="18" charset="0"/>
              </a:rPr>
              <a:t> </a:t>
            </a:r>
            <a:r>
              <a:rPr lang="en-US" dirty="0" err="1">
                <a:solidFill>
                  <a:srgbClr val="7030A0"/>
                </a:solidFill>
                <a:latin typeface="Times New Roman" pitchFamily="18" charset="0"/>
                <a:cs typeface="Times New Roman" pitchFamily="18" charset="0"/>
              </a:rPr>
              <a:t>tác</a:t>
            </a:r>
            <a:r>
              <a:rPr lang="en-US" dirty="0">
                <a:solidFill>
                  <a:srgbClr val="7030A0"/>
                </a:solidFill>
                <a:latin typeface="Times New Roman" pitchFamily="18" charset="0"/>
                <a:cs typeface="Times New Roman" pitchFamily="18" charset="0"/>
              </a:rPr>
              <a:t> </a:t>
            </a:r>
            <a:r>
              <a:rPr lang="en-US" dirty="0" err="1">
                <a:solidFill>
                  <a:srgbClr val="7030A0"/>
                </a:solidFill>
                <a:latin typeface="Times New Roman" pitchFamily="18" charset="0"/>
                <a:cs typeface="Times New Roman" pitchFamily="18" charset="0"/>
              </a:rPr>
              <a:t>dụng</a:t>
            </a:r>
            <a:r>
              <a:rPr lang="en-US" dirty="0">
                <a:solidFill>
                  <a:srgbClr val="7030A0"/>
                </a:solidFill>
                <a:latin typeface="Times New Roman" pitchFamily="18" charset="0"/>
                <a:cs typeface="Times New Roman" pitchFamily="18" charset="0"/>
              </a:rPr>
              <a:t>. </a:t>
            </a:r>
          </a:p>
        </p:txBody>
      </p:sp>
      <p:sp>
        <p:nvSpPr>
          <p:cNvPr id="5" name="Rectangle 4"/>
          <p:cNvSpPr/>
          <p:nvPr/>
        </p:nvSpPr>
        <p:spPr>
          <a:xfrm>
            <a:off x="18143" y="80781"/>
            <a:ext cx="7373257" cy="584775"/>
          </a:xfrm>
          <a:prstGeom prst="rect">
            <a:avLst/>
          </a:prstGeom>
        </p:spPr>
        <p:txBody>
          <a:bodyPr wrap="square">
            <a:spAutoFit/>
          </a:bodyPr>
          <a:lstStyle/>
          <a:p>
            <a:pPr lvl="0">
              <a:spcAft>
                <a:spcPts val="0"/>
              </a:spcAft>
              <a:tabLst>
                <a:tab pos="457200" algn="l"/>
              </a:tabLst>
            </a:pP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4.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Nhìn</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tổng</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quát</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về</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thang</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sóng</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điện</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từ</a:t>
            </a:r>
            <a:endParaRPr lang="vi-VN"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endParaRPr>
          </a:p>
        </p:txBody>
      </p:sp>
    </p:spTree>
    <p:extLst>
      <p:ext uri="{BB962C8B-B14F-4D97-AF65-F5344CB8AC3E}">
        <p14:creationId xmlns:p14="http://schemas.microsoft.com/office/powerpoint/2010/main" val="15025274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61442">
                                            <p:txEl>
                                              <p:pRg st="0" end="0"/>
                                            </p:txEl>
                                          </p:spTgt>
                                        </p:tgtEl>
                                        <p:attrNameLst>
                                          <p:attrName>style.visibility</p:attrName>
                                        </p:attrNameLst>
                                      </p:cBhvr>
                                      <p:to>
                                        <p:strVal val="visible"/>
                                      </p:to>
                                    </p:set>
                                    <p:anim calcmode="discrete" valueType="clr">
                                      <p:cBhvr override="childStyle">
                                        <p:cTn id="7" dur="80"/>
                                        <p:tgtEl>
                                          <p:spTgt spid="6144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1442">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61442">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61442">
                                            <p:txEl>
                                              <p:pRg st="2" end="2"/>
                                            </p:txEl>
                                          </p:spTgt>
                                        </p:tgtEl>
                                        <p:attrNameLst>
                                          <p:attrName>style.visibility</p:attrName>
                                        </p:attrNameLst>
                                      </p:cBhvr>
                                      <p:to>
                                        <p:strVal val="visible"/>
                                      </p:to>
                                    </p:set>
                                    <p:anim calcmode="discrete" valueType="clr">
                                      <p:cBhvr override="childStyle">
                                        <p:cTn id="14" dur="80"/>
                                        <p:tgtEl>
                                          <p:spTgt spid="61442">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61442">
                                            <p:txEl>
                                              <p:pRg st="2" end="2"/>
                                            </p:txEl>
                                          </p:spTgt>
                                        </p:tgtEl>
                                        <p:attrNameLst>
                                          <p:attrName>fillcolor</p:attrName>
                                        </p:attrNameLst>
                                      </p:cBhvr>
                                      <p:tavLst>
                                        <p:tav tm="0">
                                          <p:val>
                                            <p:clrVal>
                                              <a:schemeClr val="accent2"/>
                                            </p:clrVal>
                                          </p:val>
                                        </p:tav>
                                        <p:tav tm="50000">
                                          <p:val>
                                            <p:clrVal>
                                              <a:schemeClr val="hlink"/>
                                            </p:clrVal>
                                          </p:val>
                                        </p:tav>
                                      </p:tavLst>
                                    </p:anim>
                                    <p:set>
                                      <p:cBhvr>
                                        <p:cTn id="16" dur="80"/>
                                        <p:tgtEl>
                                          <p:spTgt spid="61442">
                                            <p:txEl>
                                              <p:pRg st="2" end="2"/>
                                            </p:txEl>
                                          </p:spTgt>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grpId="0" nodeType="clickEffect">
                                  <p:stCondLst>
                                    <p:cond delay="0"/>
                                  </p:stCondLst>
                                  <p:iterate type="lt">
                                    <p:tmPct val="50000"/>
                                  </p:iterate>
                                  <p:childTnLst>
                                    <p:set>
                                      <p:cBhvr>
                                        <p:cTn id="20" dur="1" fill="hold">
                                          <p:stCondLst>
                                            <p:cond delay="0"/>
                                          </p:stCondLst>
                                        </p:cTn>
                                        <p:tgtEl>
                                          <p:spTgt spid="61442">
                                            <p:txEl>
                                              <p:pRg st="4" end="4"/>
                                            </p:txEl>
                                          </p:spTgt>
                                        </p:tgtEl>
                                        <p:attrNameLst>
                                          <p:attrName>style.visibility</p:attrName>
                                        </p:attrNameLst>
                                      </p:cBhvr>
                                      <p:to>
                                        <p:strVal val="visible"/>
                                      </p:to>
                                    </p:set>
                                    <p:anim calcmode="discrete" valueType="clr">
                                      <p:cBhvr override="childStyle">
                                        <p:cTn id="21" dur="80"/>
                                        <p:tgtEl>
                                          <p:spTgt spid="61442">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61442">
                                            <p:txEl>
                                              <p:pRg st="4" end="4"/>
                                            </p:txEl>
                                          </p:spTgt>
                                        </p:tgtEl>
                                        <p:attrNameLst>
                                          <p:attrName>fillcolor</p:attrName>
                                        </p:attrNameLst>
                                      </p:cBhvr>
                                      <p:tavLst>
                                        <p:tav tm="0">
                                          <p:val>
                                            <p:clrVal>
                                              <a:schemeClr val="accent2"/>
                                            </p:clrVal>
                                          </p:val>
                                        </p:tav>
                                        <p:tav tm="50000">
                                          <p:val>
                                            <p:clrVal>
                                              <a:schemeClr val="hlink"/>
                                            </p:clrVal>
                                          </p:val>
                                        </p:tav>
                                      </p:tavLst>
                                    </p:anim>
                                    <p:set>
                                      <p:cBhvr>
                                        <p:cTn id="23" dur="80"/>
                                        <p:tgtEl>
                                          <p:spTgt spid="61442">
                                            <p:txEl>
                                              <p:pRg st="4" end="4"/>
                                            </p:txEl>
                                          </p:spTgt>
                                        </p:tgtEl>
                                        <p:attrNameLst>
                                          <p:attrName>fill.type</p:attrName>
                                        </p:attrNameLst>
                                      </p:cBhvr>
                                      <p:to>
                                        <p:strVal val="solid"/>
                                      </p:to>
                                    </p:set>
                                  </p:childTnLst>
                                </p:cTn>
                              </p:par>
                            </p:childTnLst>
                          </p:cTn>
                        </p:par>
                      </p:childTnLst>
                    </p:cTn>
                  </p:par>
                  <p:par>
                    <p:cTn id="24" fill="hold">
                      <p:stCondLst>
                        <p:cond delay="indefinite"/>
                      </p:stCondLst>
                      <p:childTnLst>
                        <p:par>
                          <p:cTn id="25" fill="hold">
                            <p:stCondLst>
                              <p:cond delay="0"/>
                            </p:stCondLst>
                            <p:childTnLst>
                              <p:par>
                                <p:cTn id="26" presetID="27" presetClass="entr" presetSubtype="0" fill="hold" grpId="0" nodeType="clickEffect">
                                  <p:stCondLst>
                                    <p:cond delay="0"/>
                                  </p:stCondLst>
                                  <p:iterate type="lt">
                                    <p:tmPct val="50000"/>
                                  </p:iterate>
                                  <p:childTnLst>
                                    <p:set>
                                      <p:cBhvr>
                                        <p:cTn id="27" dur="1" fill="hold">
                                          <p:stCondLst>
                                            <p:cond delay="0"/>
                                          </p:stCondLst>
                                        </p:cTn>
                                        <p:tgtEl>
                                          <p:spTgt spid="61442">
                                            <p:txEl>
                                              <p:pRg st="6" end="6"/>
                                            </p:txEl>
                                          </p:spTgt>
                                        </p:tgtEl>
                                        <p:attrNameLst>
                                          <p:attrName>style.visibility</p:attrName>
                                        </p:attrNameLst>
                                      </p:cBhvr>
                                      <p:to>
                                        <p:strVal val="visible"/>
                                      </p:to>
                                    </p:set>
                                    <p:anim calcmode="discrete" valueType="clr">
                                      <p:cBhvr override="childStyle">
                                        <p:cTn id="28" dur="80"/>
                                        <p:tgtEl>
                                          <p:spTgt spid="61442">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61442">
                                            <p:txEl>
                                              <p:pRg st="6" end="6"/>
                                            </p:txEl>
                                          </p:spTgt>
                                        </p:tgtEl>
                                        <p:attrNameLst>
                                          <p:attrName>fillcolor</p:attrName>
                                        </p:attrNameLst>
                                      </p:cBhvr>
                                      <p:tavLst>
                                        <p:tav tm="0">
                                          <p:val>
                                            <p:clrVal>
                                              <a:schemeClr val="accent2"/>
                                            </p:clrVal>
                                          </p:val>
                                        </p:tav>
                                        <p:tav tm="50000">
                                          <p:val>
                                            <p:clrVal>
                                              <a:schemeClr val="hlink"/>
                                            </p:clrVal>
                                          </p:val>
                                        </p:tav>
                                      </p:tavLst>
                                    </p:anim>
                                    <p:set>
                                      <p:cBhvr>
                                        <p:cTn id="30" dur="80"/>
                                        <p:tgtEl>
                                          <p:spTgt spid="61442">
                                            <p:txEl>
                                              <p:pRg st="6" end="6"/>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2"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66540" y="152400"/>
            <a:ext cx="8925060" cy="584775"/>
          </a:xfrm>
          <a:prstGeom prst="rect">
            <a:avLst/>
          </a:prstGeom>
        </p:spPr>
        <p:txBody>
          <a:bodyPr wrap="square">
            <a:spAutoFit/>
          </a:bodyPr>
          <a:lstStyle/>
          <a:p>
            <a:pPr lvl="0" algn="ctr">
              <a:spcAft>
                <a:spcPts val="0"/>
              </a:spcAft>
              <a:tabLst>
                <a:tab pos="457200" algn="l"/>
              </a:tabLst>
            </a:pP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Em</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có</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biết</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Lò</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vi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sóng</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là</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gì</a:t>
            </a:r>
            <a:r>
              <a:rPr lang="en-US"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rPr>
              <a:t> </a:t>
            </a:r>
            <a:r>
              <a:rPr lang="en-US" b="1" dirty="0" err="1">
                <a:ln w="0"/>
                <a:solidFill>
                  <a:schemeClr val="tx1"/>
                </a:solidFill>
                <a:effectLst>
                  <a:outerShdw blurRad="38100" dist="19050" dir="2700000" algn="tl" rotWithShape="0">
                    <a:schemeClr val="dk1">
                      <a:alpha val="40000"/>
                    </a:schemeClr>
                  </a:outerShdw>
                </a:effectLst>
                <a:ea typeface="Times New Roman" panose="02020603050405020304" pitchFamily="18" charset="0"/>
              </a:rPr>
              <a:t>không</a:t>
            </a:r>
            <a:endParaRPr lang="vi-VN" b="1" dirty="0">
              <a:ln w="0"/>
              <a:solidFill>
                <a:schemeClr val="tx1"/>
              </a:solidFill>
              <a:effectLst>
                <a:outerShdw blurRad="38100" dist="19050" dir="2700000" algn="tl" rotWithShape="0">
                  <a:schemeClr val="dk1">
                    <a:alpha val="40000"/>
                  </a:schemeClr>
                </a:outerShdw>
              </a:effectLst>
              <a:ea typeface="Times New Roman" panose="02020603050405020304" pitchFamily="18" charset="0"/>
            </a:endParaRPr>
          </a:p>
        </p:txBody>
      </p:sp>
      <p:sp>
        <p:nvSpPr>
          <p:cNvPr id="2" name="Rectangle 1"/>
          <p:cNvSpPr/>
          <p:nvPr/>
        </p:nvSpPr>
        <p:spPr>
          <a:xfrm>
            <a:off x="-26295" y="855553"/>
            <a:ext cx="9110730" cy="3108543"/>
          </a:xfrm>
          <a:prstGeom prst="rect">
            <a:avLst/>
          </a:prstGeom>
        </p:spPr>
        <p:txBody>
          <a:bodyPr wrap="square">
            <a:spAutoFit/>
          </a:bodyPr>
          <a:lstStyle/>
          <a:p>
            <a:pPr>
              <a:spcAft>
                <a:spcPts val="0"/>
              </a:spcAft>
            </a:pPr>
            <a:r>
              <a:rPr lang="vi-VN" sz="2800" dirty="0">
                <a:solidFill>
                  <a:srgbClr val="0000FF"/>
                </a:solidFill>
                <a:ea typeface="Times New Roman" panose="02020603050405020304" pitchFamily="18" charset="0"/>
              </a:rPr>
              <a:t>    Do sóng vi ba là sóng điện từ có f dao động trùng với f của phân tử có trong chất hửu cơ của sinh vật  </a:t>
            </a:r>
            <a:r>
              <a:rPr lang="vi-VN" sz="2800" b="1" dirty="0">
                <a:solidFill>
                  <a:srgbClr val="0000FF"/>
                </a:solidFill>
                <a:ea typeface="Times New Roman" panose="02020603050405020304" pitchFamily="18" charset="0"/>
              </a:rPr>
              <a:t>=&gt; </a:t>
            </a:r>
            <a:r>
              <a:rPr lang="vi-VN" sz="2800" dirty="0">
                <a:solidFill>
                  <a:srgbClr val="0000FF"/>
                </a:solidFill>
                <a:ea typeface="Times New Roman" panose="02020603050405020304" pitchFamily="18" charset="0"/>
              </a:rPr>
              <a:t>cộng hưởng</a:t>
            </a:r>
            <a:r>
              <a:rPr lang="en-US" sz="2800" dirty="0">
                <a:solidFill>
                  <a:srgbClr val="0000FF"/>
                </a:solidFill>
                <a:ea typeface="Times New Roman" panose="02020603050405020304" pitchFamily="18" charset="0"/>
              </a:rPr>
              <a:t> </a:t>
            </a:r>
          </a:p>
          <a:p>
            <a:pPr>
              <a:spcAft>
                <a:spcPts val="0"/>
              </a:spcAft>
            </a:pPr>
            <a:r>
              <a:rPr lang="vi-VN" sz="2800" b="1" dirty="0">
                <a:solidFill>
                  <a:srgbClr val="0000FF"/>
                </a:solidFill>
                <a:ea typeface="Times New Roman" panose="02020603050405020304" pitchFamily="18" charset="0"/>
              </a:rPr>
              <a:t>  =&gt;</a:t>
            </a:r>
            <a:r>
              <a:rPr lang="vi-VN" sz="2800" dirty="0">
                <a:solidFill>
                  <a:srgbClr val="0000FF"/>
                </a:solidFill>
                <a:ea typeface="Times New Roman" panose="02020603050405020304" pitchFamily="18" charset="0"/>
              </a:rPr>
              <a:t> các phân tử hữu cơ hấp thụ vi sóng mạnh</a:t>
            </a:r>
            <a:endParaRPr lang="en-US" sz="2800" dirty="0">
              <a:solidFill>
                <a:srgbClr val="0000FF"/>
              </a:solidFill>
              <a:ea typeface="Times New Roman" panose="02020603050405020304" pitchFamily="18" charset="0"/>
            </a:endParaRPr>
          </a:p>
          <a:p>
            <a:pPr>
              <a:spcAft>
                <a:spcPts val="0"/>
              </a:spcAft>
            </a:pPr>
            <a:r>
              <a:rPr lang="en-US" sz="2800" b="1" dirty="0">
                <a:solidFill>
                  <a:srgbClr val="0000FF"/>
                </a:solidFill>
                <a:ea typeface="Times New Roman" panose="02020603050405020304" pitchFamily="18" charset="0"/>
              </a:rPr>
              <a:t>  =&gt;</a:t>
            </a:r>
            <a:r>
              <a:rPr lang="en-US" sz="2800" dirty="0">
                <a:solidFill>
                  <a:srgbClr val="0000FF"/>
                </a:solidFill>
                <a:ea typeface="Times New Roman" panose="02020603050405020304" pitchFamily="18" charset="0"/>
              </a:rPr>
              <a:t> </a:t>
            </a:r>
            <a:r>
              <a:rPr lang="en-US" sz="2800" dirty="0" err="1">
                <a:solidFill>
                  <a:srgbClr val="0000FF"/>
                </a:solidFill>
                <a:ea typeface="Times New Roman" panose="02020603050405020304" pitchFamily="18" charset="0"/>
              </a:rPr>
              <a:t>làm</a:t>
            </a:r>
            <a:r>
              <a:rPr lang="en-US" sz="2800" dirty="0">
                <a:solidFill>
                  <a:srgbClr val="0000FF"/>
                </a:solidFill>
                <a:ea typeface="Times New Roman" panose="02020603050405020304" pitchFamily="18" charset="0"/>
              </a:rPr>
              <a:t> rung </a:t>
            </a:r>
            <a:r>
              <a:rPr lang="en-US" sz="2800" dirty="0" err="1">
                <a:solidFill>
                  <a:srgbClr val="0000FF"/>
                </a:solidFill>
                <a:ea typeface="Times New Roman" panose="02020603050405020304" pitchFamily="18" charset="0"/>
              </a:rPr>
              <a:t>mạnh</a:t>
            </a:r>
            <a:r>
              <a:rPr lang="vi-VN" sz="2800" dirty="0">
                <a:solidFill>
                  <a:srgbClr val="0000FF"/>
                </a:solidFill>
                <a:ea typeface="Times New Roman" panose="02020603050405020304" pitchFamily="18" charset="0"/>
              </a:rPr>
              <a:t> nhiều phân tử chất hữu cơ </a:t>
            </a:r>
          </a:p>
          <a:p>
            <a:pPr>
              <a:spcAft>
                <a:spcPts val="0"/>
              </a:spcAft>
            </a:pPr>
            <a:r>
              <a:rPr lang="vi-VN" sz="2800" b="1" dirty="0">
                <a:solidFill>
                  <a:srgbClr val="0000FF"/>
                </a:solidFill>
                <a:ea typeface="Times New Roman" panose="02020603050405020304" pitchFamily="18" charset="0"/>
              </a:rPr>
              <a:t>  =&gt;</a:t>
            </a:r>
            <a:r>
              <a:rPr lang="vi-VN" sz="2800" dirty="0">
                <a:solidFill>
                  <a:srgbClr val="0000FF"/>
                </a:solidFill>
                <a:ea typeface="Times New Roman" panose="02020603050405020304" pitchFamily="18" charset="0"/>
              </a:rPr>
              <a:t> </a:t>
            </a:r>
            <a:r>
              <a:rPr lang="en-US" sz="2800" dirty="0" err="1">
                <a:solidFill>
                  <a:srgbClr val="0000FF"/>
                </a:solidFill>
                <a:ea typeface="Times New Roman" panose="02020603050405020304" pitchFamily="18" charset="0"/>
              </a:rPr>
              <a:t>dẫn</a:t>
            </a:r>
            <a:r>
              <a:rPr lang="en-US" sz="2800" dirty="0">
                <a:solidFill>
                  <a:srgbClr val="0000FF"/>
                </a:solidFill>
                <a:ea typeface="Times New Roman" panose="02020603050405020304" pitchFamily="18" charset="0"/>
              </a:rPr>
              <a:t> </a:t>
            </a:r>
            <a:r>
              <a:rPr lang="en-US" sz="2800" dirty="0" err="1">
                <a:solidFill>
                  <a:srgbClr val="0000FF"/>
                </a:solidFill>
                <a:ea typeface="Times New Roman" panose="02020603050405020304" pitchFamily="18" charset="0"/>
              </a:rPr>
              <a:t>đến</a:t>
            </a:r>
            <a:r>
              <a:rPr lang="en-US" sz="2800" dirty="0">
                <a:solidFill>
                  <a:srgbClr val="0000FF"/>
                </a:solidFill>
                <a:ea typeface="Times New Roman" panose="02020603050405020304" pitchFamily="18" charset="0"/>
              </a:rPr>
              <a:t> </a:t>
            </a:r>
            <a:r>
              <a:rPr lang="vi-VN" sz="2800" dirty="0">
                <a:solidFill>
                  <a:srgbClr val="0000FF"/>
                </a:solidFill>
                <a:ea typeface="Times New Roman" panose="02020603050405020304" pitchFamily="18" charset="0"/>
              </a:rPr>
              <a:t>phát sinh nhiệt  </a:t>
            </a:r>
            <a:r>
              <a:rPr lang="vi-VN" sz="2800" b="1" dirty="0">
                <a:solidFill>
                  <a:srgbClr val="0000FF"/>
                </a:solidFill>
                <a:ea typeface="Times New Roman" panose="02020603050405020304" pitchFamily="18" charset="0"/>
              </a:rPr>
              <a:t>=&gt;</a:t>
            </a:r>
            <a:r>
              <a:rPr lang="vi-VN" sz="2800" dirty="0">
                <a:solidFill>
                  <a:srgbClr val="0000FF"/>
                </a:solidFill>
                <a:ea typeface="Times New Roman" panose="02020603050405020304" pitchFamily="18" charset="0"/>
              </a:rPr>
              <a:t> chín thức ăn.</a:t>
            </a:r>
            <a:endParaRPr lang="vi-VN" sz="2400" dirty="0">
              <a:solidFill>
                <a:srgbClr val="0000FF"/>
              </a:solidFill>
              <a:ea typeface="Times New Roman" panose="02020603050405020304" pitchFamily="18" charset="0"/>
            </a:endParaRPr>
          </a:p>
          <a:p>
            <a:pPr>
              <a:spcAft>
                <a:spcPts val="0"/>
              </a:spcAft>
            </a:pPr>
            <a:r>
              <a:rPr lang="en-US" sz="2800" dirty="0">
                <a:solidFill>
                  <a:srgbClr val="0000FF"/>
                </a:solidFill>
                <a:ea typeface="Times New Roman" panose="02020603050405020304" pitchFamily="18" charset="0"/>
              </a:rPr>
              <a:t>   </a:t>
            </a:r>
            <a:r>
              <a:rPr lang="vi-VN" sz="2800" dirty="0">
                <a:solidFill>
                  <a:srgbClr val="0000FF"/>
                </a:solidFill>
                <a:ea typeface="Times New Roman" panose="02020603050405020304" pitchFamily="18" charset="0"/>
              </a:rPr>
              <a:t>- </a:t>
            </a:r>
            <a:r>
              <a:rPr lang="en-US" sz="2800" dirty="0" err="1">
                <a:solidFill>
                  <a:srgbClr val="0000FF"/>
                </a:solidFill>
                <a:ea typeface="Times New Roman" panose="02020603050405020304" pitchFamily="18" charset="0"/>
              </a:rPr>
              <a:t>Ngoài</a:t>
            </a:r>
            <a:r>
              <a:rPr lang="en-US" sz="2800" dirty="0">
                <a:solidFill>
                  <a:srgbClr val="0000FF"/>
                </a:solidFill>
                <a:ea typeface="Times New Roman" panose="02020603050405020304" pitchFamily="18" charset="0"/>
              </a:rPr>
              <a:t>  </a:t>
            </a:r>
            <a:r>
              <a:rPr lang="en-US" sz="2800" dirty="0" err="1">
                <a:solidFill>
                  <a:srgbClr val="0000FF"/>
                </a:solidFill>
                <a:ea typeface="Times New Roman" panose="02020603050405020304" pitchFamily="18" charset="0"/>
              </a:rPr>
              <a:t>sóng</a:t>
            </a:r>
            <a:r>
              <a:rPr lang="en-US" sz="2800" dirty="0">
                <a:solidFill>
                  <a:srgbClr val="0000FF"/>
                </a:solidFill>
                <a:ea typeface="Times New Roman" panose="02020603050405020304" pitchFamily="18" charset="0"/>
              </a:rPr>
              <a:t> vi </a:t>
            </a:r>
            <a:r>
              <a:rPr lang="en-US" sz="2800" dirty="0" err="1">
                <a:solidFill>
                  <a:srgbClr val="0000FF"/>
                </a:solidFill>
                <a:ea typeface="Times New Roman" panose="02020603050405020304" pitchFamily="18" charset="0"/>
              </a:rPr>
              <a:t>ba</a:t>
            </a:r>
            <a:r>
              <a:rPr lang="en-US" sz="2800" dirty="0">
                <a:solidFill>
                  <a:srgbClr val="0000FF"/>
                </a:solidFill>
                <a:ea typeface="Times New Roman" panose="02020603050405020304" pitchFamily="18" charset="0"/>
              </a:rPr>
              <a:t> </a:t>
            </a:r>
            <a:r>
              <a:rPr lang="en-US" sz="2800" dirty="0" err="1">
                <a:solidFill>
                  <a:srgbClr val="0000FF"/>
                </a:solidFill>
                <a:ea typeface="Times New Roman" panose="02020603050405020304" pitchFamily="18" charset="0"/>
              </a:rPr>
              <a:t>cũng</a:t>
            </a:r>
            <a:r>
              <a:rPr lang="en-US" sz="2800" dirty="0">
                <a:solidFill>
                  <a:srgbClr val="0000FF"/>
                </a:solidFill>
                <a:ea typeface="Times New Roman" panose="02020603050405020304" pitchFamily="18" charset="0"/>
              </a:rPr>
              <a:t> </a:t>
            </a:r>
            <a:r>
              <a:rPr lang="en-US" sz="2800" dirty="0" err="1">
                <a:solidFill>
                  <a:srgbClr val="0000FF"/>
                </a:solidFill>
                <a:ea typeface="Times New Roman" panose="02020603050405020304" pitchFamily="18" charset="0"/>
              </a:rPr>
              <a:t>có</a:t>
            </a:r>
            <a:r>
              <a:rPr lang="en-US" sz="2800" dirty="0">
                <a:solidFill>
                  <a:srgbClr val="0000FF"/>
                </a:solidFill>
                <a:ea typeface="Times New Roman" panose="02020603050405020304" pitchFamily="18" charset="0"/>
              </a:rPr>
              <a:t> </a:t>
            </a:r>
            <a:r>
              <a:rPr lang="en-US" sz="2800" dirty="0" err="1">
                <a:solidFill>
                  <a:srgbClr val="0000FF"/>
                </a:solidFill>
                <a:ea typeface="Times New Roman" panose="02020603050405020304" pitchFamily="18" charset="0"/>
              </a:rPr>
              <a:t>tác</a:t>
            </a:r>
            <a:r>
              <a:rPr lang="en-US" sz="2800" dirty="0">
                <a:solidFill>
                  <a:srgbClr val="0000FF"/>
                </a:solidFill>
                <a:ea typeface="Times New Roman" panose="02020603050405020304" pitchFamily="18" charset="0"/>
              </a:rPr>
              <a:t> </a:t>
            </a:r>
            <a:r>
              <a:rPr lang="en-US" sz="2800" dirty="0" err="1">
                <a:solidFill>
                  <a:srgbClr val="0000FF"/>
                </a:solidFill>
                <a:ea typeface="Times New Roman" panose="02020603050405020304" pitchFamily="18" charset="0"/>
              </a:rPr>
              <a:t>dụng</a:t>
            </a:r>
            <a:r>
              <a:rPr lang="en-US" sz="2800" dirty="0">
                <a:solidFill>
                  <a:srgbClr val="0000FF"/>
                </a:solidFill>
                <a:ea typeface="Times New Roman" panose="02020603050405020304" pitchFamily="18" charset="0"/>
              </a:rPr>
              <a:t>: </a:t>
            </a:r>
            <a:r>
              <a:rPr lang="en-US" sz="2800" dirty="0" err="1">
                <a:solidFill>
                  <a:srgbClr val="0000FF"/>
                </a:solidFill>
                <a:ea typeface="Times New Roman" panose="02020603050405020304" pitchFamily="18" charset="0"/>
              </a:rPr>
              <a:t>làm</a:t>
            </a:r>
            <a:r>
              <a:rPr lang="en-US" sz="2800" dirty="0">
                <a:solidFill>
                  <a:srgbClr val="0000FF"/>
                </a:solidFill>
                <a:ea typeface="Times New Roman" panose="02020603050405020304" pitchFamily="18" charset="0"/>
              </a:rPr>
              <a:t> rung </a:t>
            </a:r>
            <a:r>
              <a:rPr lang="en-US" sz="2800" dirty="0" err="1">
                <a:solidFill>
                  <a:srgbClr val="0000FF"/>
                </a:solidFill>
                <a:ea typeface="Times New Roman" panose="02020603050405020304" pitchFamily="18" charset="0"/>
              </a:rPr>
              <a:t>điện</a:t>
            </a:r>
            <a:r>
              <a:rPr lang="en-US" sz="2800" dirty="0">
                <a:solidFill>
                  <a:srgbClr val="0000FF"/>
                </a:solidFill>
                <a:ea typeface="Times New Roman" panose="02020603050405020304" pitchFamily="18" charset="0"/>
              </a:rPr>
              <a:t> </a:t>
            </a:r>
            <a:r>
              <a:rPr lang="en-US" sz="2800" dirty="0" err="1">
                <a:solidFill>
                  <a:srgbClr val="0000FF"/>
                </a:solidFill>
                <a:ea typeface="Times New Roman" panose="02020603050405020304" pitchFamily="18" charset="0"/>
              </a:rPr>
              <a:t>thoại</a:t>
            </a:r>
            <a:r>
              <a:rPr lang="en-US" sz="2800" dirty="0">
                <a:solidFill>
                  <a:srgbClr val="0000FF"/>
                </a:solidFill>
                <a:ea typeface="Times New Roman" panose="02020603050405020304" pitchFamily="18" charset="0"/>
              </a:rPr>
              <a:t> di </a:t>
            </a:r>
            <a:r>
              <a:rPr lang="en-US" sz="2800" dirty="0" err="1">
                <a:solidFill>
                  <a:srgbClr val="0000FF"/>
                </a:solidFill>
                <a:ea typeface="Times New Roman" panose="02020603050405020304" pitchFamily="18" charset="0"/>
              </a:rPr>
              <a:t>động</a:t>
            </a:r>
            <a:r>
              <a:rPr lang="en-US" sz="2800" dirty="0">
                <a:solidFill>
                  <a:srgbClr val="0000FF"/>
                </a:solidFill>
                <a:ea typeface="Times New Roman" panose="02020603050405020304" pitchFamily="18" charset="0"/>
              </a:rPr>
              <a:t> </a:t>
            </a:r>
            <a:r>
              <a:rPr lang="en-US" sz="2800" dirty="0" err="1">
                <a:solidFill>
                  <a:srgbClr val="0000FF"/>
                </a:solidFill>
                <a:ea typeface="Times New Roman" panose="02020603050405020304" pitchFamily="18" charset="0"/>
              </a:rPr>
              <a:t>cũng</a:t>
            </a:r>
            <a:r>
              <a:rPr lang="en-US" sz="2800" dirty="0">
                <a:solidFill>
                  <a:srgbClr val="0000FF"/>
                </a:solidFill>
                <a:ea typeface="Times New Roman" panose="02020603050405020304" pitchFamily="18" charset="0"/>
              </a:rPr>
              <a:t> </a:t>
            </a:r>
            <a:r>
              <a:rPr lang="en-US" sz="2800" dirty="0" err="1">
                <a:solidFill>
                  <a:srgbClr val="0000FF"/>
                </a:solidFill>
                <a:ea typeface="Times New Roman" panose="02020603050405020304" pitchFamily="18" charset="0"/>
              </a:rPr>
              <a:t>như</a:t>
            </a:r>
            <a:r>
              <a:rPr lang="en-US" sz="2800" dirty="0">
                <a:solidFill>
                  <a:srgbClr val="0000FF"/>
                </a:solidFill>
                <a:ea typeface="Times New Roman" panose="02020603050405020304" pitchFamily="18" charset="0"/>
              </a:rPr>
              <a:t> </a:t>
            </a:r>
            <a:r>
              <a:rPr lang="en-US" sz="2800" dirty="0" err="1">
                <a:solidFill>
                  <a:srgbClr val="0000FF"/>
                </a:solidFill>
                <a:ea typeface="Times New Roman" panose="02020603050405020304" pitchFamily="18" charset="0"/>
              </a:rPr>
              <a:t>nhiều</a:t>
            </a:r>
            <a:r>
              <a:rPr lang="en-US" sz="2800" dirty="0">
                <a:solidFill>
                  <a:srgbClr val="0000FF"/>
                </a:solidFill>
                <a:ea typeface="Times New Roman" panose="02020603050405020304" pitchFamily="18" charset="0"/>
              </a:rPr>
              <a:t> </a:t>
            </a:r>
            <a:r>
              <a:rPr lang="en-US" sz="2800" dirty="0" err="1">
                <a:solidFill>
                  <a:srgbClr val="0000FF"/>
                </a:solidFill>
                <a:ea typeface="Times New Roman" panose="02020603050405020304" pitchFamily="18" charset="0"/>
              </a:rPr>
              <a:t>loại</a:t>
            </a:r>
            <a:r>
              <a:rPr lang="en-US" sz="2800" dirty="0">
                <a:solidFill>
                  <a:srgbClr val="0000FF"/>
                </a:solidFill>
                <a:ea typeface="Times New Roman" panose="02020603050405020304" pitchFamily="18" charset="0"/>
              </a:rPr>
              <a:t> </a:t>
            </a:r>
            <a:r>
              <a:rPr lang="en-US" sz="2800" dirty="0" err="1">
                <a:solidFill>
                  <a:srgbClr val="0000FF"/>
                </a:solidFill>
                <a:ea typeface="Times New Roman" panose="02020603050405020304" pitchFamily="18" charset="0"/>
              </a:rPr>
              <a:t>máy</a:t>
            </a:r>
            <a:r>
              <a:rPr lang="en-US" sz="2800" dirty="0">
                <a:solidFill>
                  <a:srgbClr val="0000FF"/>
                </a:solidFill>
                <a:ea typeface="Times New Roman" panose="02020603050405020304" pitchFamily="18" charset="0"/>
              </a:rPr>
              <a:t> </a:t>
            </a:r>
            <a:r>
              <a:rPr lang="en-US" sz="2800" dirty="0" err="1">
                <a:solidFill>
                  <a:srgbClr val="0000FF"/>
                </a:solidFill>
                <a:ea typeface="Times New Roman" panose="02020603050405020304" pitchFamily="18" charset="0"/>
              </a:rPr>
              <a:t>móc</a:t>
            </a:r>
            <a:r>
              <a:rPr lang="en-US" sz="2800" dirty="0">
                <a:solidFill>
                  <a:srgbClr val="0000FF"/>
                </a:solidFill>
                <a:ea typeface="Times New Roman" panose="02020603050405020304" pitchFamily="18" charset="0"/>
              </a:rPr>
              <a:t> </a:t>
            </a:r>
            <a:r>
              <a:rPr lang="en-US" sz="2800" dirty="0" err="1">
                <a:solidFill>
                  <a:srgbClr val="0000FF"/>
                </a:solidFill>
                <a:ea typeface="Times New Roman" panose="02020603050405020304" pitchFamily="18" charset="0"/>
              </a:rPr>
              <a:t>khác</a:t>
            </a:r>
            <a:r>
              <a:rPr lang="en-US" sz="2800" dirty="0">
                <a:solidFill>
                  <a:srgbClr val="0000FF"/>
                </a:solidFill>
                <a:ea typeface="Times New Roman" panose="02020603050405020304" pitchFamily="18" charset="0"/>
              </a:rPr>
              <a:t>.</a:t>
            </a:r>
            <a:endParaRPr lang="vi-VN" sz="2400" dirty="0">
              <a:solidFill>
                <a:srgbClr val="0000FF"/>
              </a:solidFill>
              <a:ea typeface="Times New Roman" panose="02020603050405020304" pitchFamily="18" charset="0"/>
            </a:endParaRPr>
          </a:p>
        </p:txBody>
      </p:sp>
      <p:pic>
        <p:nvPicPr>
          <p:cNvPr id="6" name="Picture 4" descr="thumbnailCAH97WU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1600" y="4184788"/>
            <a:ext cx="3505200" cy="2673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descr="loviso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508" y="4394983"/>
            <a:ext cx="3777562" cy="2493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0875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circle(in)">
                                      <p:cBhvr>
                                        <p:cTn id="7" dur="10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circle(in)">
                                      <p:cBhvr>
                                        <p:cTn id="17" dur="500"/>
                                        <p:tgtEl>
                                          <p:spTgt spid="2"/>
                                        </p:tgtEl>
                                      </p:cBhvr>
                                    </p:animEffect>
                                  </p:childTnLst>
                                </p:cTn>
                              </p:par>
                              <p:par>
                                <p:cTn id="18" presetID="10" presetClass="entr" presetSubtype="0"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p:nvPr>
        </p:nvSpPr>
        <p:spPr>
          <a:xfrm>
            <a:off x="432515" y="0"/>
            <a:ext cx="8229600" cy="685800"/>
          </a:xfrm>
        </p:spPr>
        <p:txBody>
          <a:bodyPr/>
          <a:lstStyle/>
          <a:p>
            <a:r>
              <a:rPr lang="en-US" b="1" dirty="0" err="1"/>
              <a:t>Củng</a:t>
            </a:r>
            <a:r>
              <a:rPr lang="en-US" b="1" dirty="0"/>
              <a:t> </a:t>
            </a:r>
            <a:r>
              <a:rPr lang="en-US" b="1" dirty="0" err="1"/>
              <a:t>cố</a:t>
            </a:r>
            <a:endParaRPr lang="en-US" b="1" dirty="0"/>
          </a:p>
        </p:txBody>
      </p:sp>
      <p:sp>
        <p:nvSpPr>
          <p:cNvPr id="60419" name="Rectangle 3"/>
          <p:cNvSpPr>
            <a:spLocks noGrp="1"/>
          </p:cNvSpPr>
          <p:nvPr>
            <p:ph type="body" idx="1"/>
          </p:nvPr>
        </p:nvSpPr>
        <p:spPr>
          <a:xfrm>
            <a:off x="463639" y="1219200"/>
            <a:ext cx="8229600" cy="2438400"/>
          </a:xfrm>
        </p:spPr>
        <p:txBody>
          <a:bodyPr/>
          <a:lstStyle/>
          <a:p>
            <a:r>
              <a:rPr lang="en-US" sz="3600" b="1" dirty="0" err="1">
                <a:solidFill>
                  <a:srgbClr val="0000FF"/>
                </a:solidFill>
              </a:rPr>
              <a:t>Bản</a:t>
            </a:r>
            <a:r>
              <a:rPr lang="en-US" sz="3600" b="1" dirty="0">
                <a:solidFill>
                  <a:srgbClr val="0000FF"/>
                </a:solidFill>
              </a:rPr>
              <a:t> </a:t>
            </a:r>
            <a:r>
              <a:rPr lang="en-US" sz="3600" b="1" dirty="0" err="1">
                <a:solidFill>
                  <a:srgbClr val="0000FF"/>
                </a:solidFill>
              </a:rPr>
              <a:t>chất</a:t>
            </a:r>
            <a:r>
              <a:rPr lang="en-US" sz="3600" b="1" dirty="0">
                <a:solidFill>
                  <a:srgbClr val="0000FF"/>
                </a:solidFill>
              </a:rPr>
              <a:t> </a:t>
            </a:r>
            <a:r>
              <a:rPr lang="en-US" sz="3600" b="1" dirty="0" err="1">
                <a:solidFill>
                  <a:srgbClr val="0000FF"/>
                </a:solidFill>
              </a:rPr>
              <a:t>tia</a:t>
            </a:r>
            <a:r>
              <a:rPr lang="en-US" sz="3600" b="1" dirty="0">
                <a:solidFill>
                  <a:srgbClr val="0000FF"/>
                </a:solidFill>
              </a:rPr>
              <a:t> X: </a:t>
            </a:r>
            <a:r>
              <a:rPr lang="en-US" sz="3600" b="1" dirty="0" err="1">
                <a:solidFill>
                  <a:srgbClr val="0000FF"/>
                </a:solidFill>
              </a:rPr>
              <a:t>là</a:t>
            </a:r>
            <a:r>
              <a:rPr lang="en-US" sz="3600" b="1" dirty="0">
                <a:solidFill>
                  <a:srgbClr val="0000FF"/>
                </a:solidFill>
              </a:rPr>
              <a:t> </a:t>
            </a:r>
            <a:r>
              <a:rPr lang="en-US" sz="3600" b="1" dirty="0" err="1">
                <a:solidFill>
                  <a:srgbClr val="0000FF"/>
                </a:solidFill>
              </a:rPr>
              <a:t>sóng</a:t>
            </a:r>
            <a:r>
              <a:rPr lang="en-US" sz="3600" b="1" dirty="0">
                <a:solidFill>
                  <a:srgbClr val="0000FF"/>
                </a:solidFill>
              </a:rPr>
              <a:t> </a:t>
            </a:r>
            <a:r>
              <a:rPr lang="en-US" sz="3600" b="1" dirty="0" err="1">
                <a:solidFill>
                  <a:srgbClr val="0000FF"/>
                </a:solidFill>
              </a:rPr>
              <a:t>điện</a:t>
            </a:r>
            <a:r>
              <a:rPr lang="en-US" sz="3600" b="1" dirty="0">
                <a:solidFill>
                  <a:srgbClr val="0000FF"/>
                </a:solidFill>
              </a:rPr>
              <a:t> </a:t>
            </a:r>
            <a:r>
              <a:rPr lang="en-US" sz="3600" b="1" dirty="0" err="1">
                <a:solidFill>
                  <a:srgbClr val="0000FF"/>
                </a:solidFill>
              </a:rPr>
              <a:t>từ</a:t>
            </a:r>
            <a:endParaRPr lang="en-US" sz="3600" b="1" dirty="0">
              <a:solidFill>
                <a:srgbClr val="0000FF"/>
              </a:solidFill>
            </a:endParaRPr>
          </a:p>
          <a:p>
            <a:r>
              <a:rPr lang="en-US" sz="3600" b="1" dirty="0" err="1">
                <a:solidFill>
                  <a:srgbClr val="0000FF"/>
                </a:solidFill>
              </a:rPr>
              <a:t>Tính</a:t>
            </a:r>
            <a:r>
              <a:rPr lang="en-US" sz="3600" b="1" dirty="0">
                <a:solidFill>
                  <a:srgbClr val="0000FF"/>
                </a:solidFill>
              </a:rPr>
              <a:t> </a:t>
            </a:r>
            <a:r>
              <a:rPr lang="en-US" sz="3600" b="1" dirty="0" err="1">
                <a:solidFill>
                  <a:srgbClr val="0000FF"/>
                </a:solidFill>
              </a:rPr>
              <a:t>chất</a:t>
            </a:r>
            <a:r>
              <a:rPr lang="en-US" sz="3600" b="1" dirty="0">
                <a:solidFill>
                  <a:srgbClr val="0000FF"/>
                </a:solidFill>
              </a:rPr>
              <a:t>: </a:t>
            </a:r>
          </a:p>
          <a:p>
            <a:r>
              <a:rPr lang="en-US" sz="3600" b="1" dirty="0" err="1">
                <a:solidFill>
                  <a:srgbClr val="0000FF"/>
                </a:solidFill>
              </a:rPr>
              <a:t>Công</a:t>
            </a:r>
            <a:r>
              <a:rPr lang="en-US" sz="3600" b="1" dirty="0">
                <a:solidFill>
                  <a:srgbClr val="0000FF"/>
                </a:solidFill>
              </a:rPr>
              <a:t> </a:t>
            </a:r>
            <a:r>
              <a:rPr lang="en-US" sz="3600" b="1" dirty="0" err="1">
                <a:solidFill>
                  <a:srgbClr val="0000FF"/>
                </a:solidFill>
              </a:rPr>
              <a:t>dụng</a:t>
            </a:r>
            <a:r>
              <a:rPr lang="en-US" sz="3600" b="1" dirty="0">
                <a:solidFill>
                  <a:srgbClr val="0000FF"/>
                </a:solidFill>
              </a:rPr>
              <a:t>: </a:t>
            </a:r>
          </a:p>
          <a:p>
            <a:r>
              <a:rPr lang="en-US" sz="3600" b="1" dirty="0" err="1">
                <a:solidFill>
                  <a:srgbClr val="0000FF"/>
                </a:solidFill>
              </a:rPr>
              <a:t>Thang</a:t>
            </a:r>
            <a:r>
              <a:rPr lang="en-US" sz="3600" b="1" dirty="0">
                <a:solidFill>
                  <a:srgbClr val="0000FF"/>
                </a:solidFill>
              </a:rPr>
              <a:t> </a:t>
            </a:r>
            <a:r>
              <a:rPr lang="en-US" sz="3600" b="1" dirty="0" err="1">
                <a:solidFill>
                  <a:srgbClr val="0000FF"/>
                </a:solidFill>
              </a:rPr>
              <a:t>sóng</a:t>
            </a:r>
            <a:r>
              <a:rPr lang="en-US" sz="3600" b="1" dirty="0">
                <a:solidFill>
                  <a:srgbClr val="0000FF"/>
                </a:solidFill>
              </a:rPr>
              <a:t> </a:t>
            </a:r>
            <a:r>
              <a:rPr lang="en-US" sz="3600" b="1" dirty="0" err="1">
                <a:solidFill>
                  <a:srgbClr val="0000FF"/>
                </a:solidFill>
              </a:rPr>
              <a:t>điện</a:t>
            </a:r>
            <a:r>
              <a:rPr lang="en-US" sz="3600" b="1" dirty="0">
                <a:solidFill>
                  <a:srgbClr val="0000FF"/>
                </a:solidFill>
              </a:rPr>
              <a:t> </a:t>
            </a:r>
            <a:r>
              <a:rPr lang="en-US" sz="3600" b="1" dirty="0" err="1">
                <a:solidFill>
                  <a:srgbClr val="0000FF"/>
                </a:solidFill>
              </a:rPr>
              <a:t>từ</a:t>
            </a:r>
            <a:r>
              <a:rPr lang="en-US" sz="3600" b="1" dirty="0">
                <a:solidFill>
                  <a:srgbClr val="0000FF"/>
                </a:solidFill>
              </a:rPr>
              <a:t>:</a:t>
            </a:r>
          </a:p>
        </p:txBody>
      </p:sp>
    </p:spTree>
  </p:cSld>
  <p:clrMapOvr>
    <a:masterClrMapping/>
  </p:clrMapOvr>
  <p:transition spd="slow">
    <p:random/>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5"/>
          <p:cNvSpPr>
            <a:spLocks noGrp="1"/>
          </p:cNvSpPr>
          <p:nvPr>
            <p:ph type="sldNum" sz="quarter" idx="12"/>
          </p:nvPr>
        </p:nvSpPr>
        <p:spPr>
          <a:xfrm>
            <a:off x="6362700" y="7956550"/>
            <a:ext cx="2133600" cy="365125"/>
          </a:xfrm>
        </p:spPr>
        <p:txBody>
          <a:bodyPr/>
          <a:lstStyle>
            <a:lvl1pPr eaLnBrk="0" hangingPunct="0">
              <a:defRPr sz="3200">
                <a:solidFill>
                  <a:srgbClr val="2B09F7"/>
                </a:solidFill>
                <a:latin typeface="Times New Roman" panose="02020603050405020304" pitchFamily="18" charset="0"/>
              </a:defRPr>
            </a:lvl1pPr>
            <a:lvl2pPr marL="742950" indent="-285750" eaLnBrk="0" hangingPunct="0">
              <a:defRPr sz="3200">
                <a:solidFill>
                  <a:srgbClr val="2B09F7"/>
                </a:solidFill>
                <a:latin typeface="Times New Roman" panose="02020603050405020304" pitchFamily="18" charset="0"/>
              </a:defRPr>
            </a:lvl2pPr>
            <a:lvl3pPr marL="1143000" indent="-228600" eaLnBrk="0" hangingPunct="0">
              <a:defRPr sz="3200">
                <a:solidFill>
                  <a:srgbClr val="2B09F7"/>
                </a:solidFill>
                <a:latin typeface="Times New Roman" panose="02020603050405020304" pitchFamily="18" charset="0"/>
              </a:defRPr>
            </a:lvl3pPr>
            <a:lvl4pPr marL="1600200" indent="-228600" eaLnBrk="0" hangingPunct="0">
              <a:defRPr sz="3200">
                <a:solidFill>
                  <a:srgbClr val="2B09F7"/>
                </a:solidFill>
                <a:latin typeface="Times New Roman" panose="02020603050405020304" pitchFamily="18" charset="0"/>
              </a:defRPr>
            </a:lvl4pPr>
            <a:lvl5pPr marL="2057400" indent="-228600" eaLnBrk="0" hangingPunct="0">
              <a:defRPr sz="3200">
                <a:solidFill>
                  <a:srgbClr val="2B09F7"/>
                </a:solidFill>
                <a:latin typeface="Times New Roman" panose="02020603050405020304" pitchFamily="18" charset="0"/>
              </a:defRPr>
            </a:lvl5pPr>
            <a:lvl6pPr marL="2514600" indent="-228600" eaLnBrk="0" fontAlgn="base" hangingPunct="0">
              <a:spcBef>
                <a:spcPct val="0"/>
              </a:spcBef>
              <a:spcAft>
                <a:spcPct val="0"/>
              </a:spcAft>
              <a:defRPr sz="3200">
                <a:solidFill>
                  <a:srgbClr val="2B09F7"/>
                </a:solidFill>
                <a:latin typeface="Times New Roman" panose="02020603050405020304" pitchFamily="18" charset="0"/>
              </a:defRPr>
            </a:lvl6pPr>
            <a:lvl7pPr marL="2971800" indent="-228600" eaLnBrk="0" fontAlgn="base" hangingPunct="0">
              <a:spcBef>
                <a:spcPct val="0"/>
              </a:spcBef>
              <a:spcAft>
                <a:spcPct val="0"/>
              </a:spcAft>
              <a:defRPr sz="3200">
                <a:solidFill>
                  <a:srgbClr val="2B09F7"/>
                </a:solidFill>
                <a:latin typeface="Times New Roman" panose="02020603050405020304" pitchFamily="18" charset="0"/>
              </a:defRPr>
            </a:lvl7pPr>
            <a:lvl8pPr marL="3429000" indent="-228600" eaLnBrk="0" fontAlgn="base" hangingPunct="0">
              <a:spcBef>
                <a:spcPct val="0"/>
              </a:spcBef>
              <a:spcAft>
                <a:spcPct val="0"/>
              </a:spcAft>
              <a:defRPr sz="3200">
                <a:solidFill>
                  <a:srgbClr val="2B09F7"/>
                </a:solidFill>
                <a:latin typeface="Times New Roman" panose="02020603050405020304" pitchFamily="18" charset="0"/>
              </a:defRPr>
            </a:lvl8pPr>
            <a:lvl9pPr marL="3886200" indent="-228600" eaLnBrk="0" fontAlgn="base" hangingPunct="0">
              <a:spcBef>
                <a:spcPct val="0"/>
              </a:spcBef>
              <a:spcAft>
                <a:spcPct val="0"/>
              </a:spcAft>
              <a:defRPr sz="3200">
                <a:solidFill>
                  <a:srgbClr val="2B09F7"/>
                </a:solidFill>
                <a:latin typeface="Times New Roman" panose="02020603050405020304" pitchFamily="18" charset="0"/>
              </a:defRPr>
            </a:lvl9pPr>
          </a:lstStyle>
          <a:p>
            <a:pPr eaLnBrk="1" hangingPunct="1"/>
            <a:fld id="{D74A4A14-84DC-4A3B-AB42-992D8E3D04A0}" type="slidenum">
              <a:rPr lang="en-US" sz="1200">
                <a:solidFill>
                  <a:srgbClr val="898989"/>
                </a:solidFill>
                <a:latin typeface="VNI-Times" pitchFamily="2" charset="0"/>
              </a:rPr>
              <a:pPr eaLnBrk="1" hangingPunct="1"/>
              <a:t>30</a:t>
            </a:fld>
            <a:endParaRPr lang="en-US" sz="1200">
              <a:solidFill>
                <a:srgbClr val="898989"/>
              </a:solidFill>
              <a:latin typeface="VNI-Times" pitchFamily="2" charset="0"/>
            </a:endParaRPr>
          </a:p>
        </p:txBody>
      </p:sp>
      <p:sp>
        <p:nvSpPr>
          <p:cNvPr id="238594" name="AutoShape 2"/>
          <p:cNvSpPr>
            <a:spLocks noChangeArrowheads="1"/>
          </p:cNvSpPr>
          <p:nvPr/>
        </p:nvSpPr>
        <p:spPr bwMode="auto">
          <a:xfrm rot="1553576">
            <a:off x="2024063" y="388938"/>
            <a:ext cx="457200" cy="304800"/>
          </a:xfrm>
          <a:prstGeom prst="star5">
            <a:avLst/>
          </a:prstGeom>
          <a:solidFill>
            <a:srgbClr val="C0C0C0"/>
          </a:solidFill>
          <a:ln w="12700" cap="sq">
            <a:solidFill>
              <a:srgbClr val="B2B2B2"/>
            </a:solidFill>
            <a:miter lim="800000"/>
            <a:headEnd type="none" w="sm" len="sm"/>
            <a:tailEnd type="none" w="sm" len="sm"/>
          </a:ln>
          <a:effectLst/>
        </p:spPr>
        <p:txBody>
          <a:bodyPr wrap="none" anchor="ctr"/>
          <a:lstStyle/>
          <a:p>
            <a:pPr>
              <a:defRPr/>
            </a:pPr>
            <a:endParaRPr lang="en-US" sz="3600" b="1">
              <a:latin typeface="Garamond" pitchFamily="18" charset="0"/>
            </a:endParaRPr>
          </a:p>
        </p:txBody>
      </p:sp>
      <p:sp>
        <p:nvSpPr>
          <p:cNvPr id="31748" name="Text Box 3"/>
          <p:cNvSpPr txBox="1">
            <a:spLocks noChangeArrowheads="1"/>
          </p:cNvSpPr>
          <p:nvPr/>
        </p:nvSpPr>
        <p:spPr bwMode="auto">
          <a:xfrm>
            <a:off x="266700" y="3276600"/>
            <a:ext cx="8534400"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eaLnBrk="0" hangingPunct="0">
              <a:defRPr sz="3200">
                <a:solidFill>
                  <a:srgbClr val="2B09F7"/>
                </a:solidFill>
                <a:latin typeface="Times New Roman" panose="02020603050405020304" pitchFamily="18" charset="0"/>
              </a:defRPr>
            </a:lvl1pPr>
            <a:lvl2pPr marL="742950" indent="-285750" eaLnBrk="0" hangingPunct="0">
              <a:defRPr sz="3200">
                <a:solidFill>
                  <a:srgbClr val="2B09F7"/>
                </a:solidFill>
                <a:latin typeface="Times New Roman" panose="02020603050405020304" pitchFamily="18" charset="0"/>
              </a:defRPr>
            </a:lvl2pPr>
            <a:lvl3pPr marL="1143000" indent="-228600" eaLnBrk="0" hangingPunct="0">
              <a:defRPr sz="3200">
                <a:solidFill>
                  <a:srgbClr val="2B09F7"/>
                </a:solidFill>
                <a:latin typeface="Times New Roman" panose="02020603050405020304" pitchFamily="18" charset="0"/>
              </a:defRPr>
            </a:lvl3pPr>
            <a:lvl4pPr marL="1600200" indent="-228600" eaLnBrk="0" hangingPunct="0">
              <a:defRPr sz="3200">
                <a:solidFill>
                  <a:srgbClr val="2B09F7"/>
                </a:solidFill>
                <a:latin typeface="Times New Roman" panose="02020603050405020304" pitchFamily="18" charset="0"/>
              </a:defRPr>
            </a:lvl4pPr>
            <a:lvl5pPr marL="2057400" indent="-228600" eaLnBrk="0" hangingPunct="0">
              <a:defRPr sz="3200">
                <a:solidFill>
                  <a:srgbClr val="2B09F7"/>
                </a:solidFill>
                <a:latin typeface="Times New Roman" panose="02020603050405020304" pitchFamily="18" charset="0"/>
              </a:defRPr>
            </a:lvl5pPr>
            <a:lvl6pPr marL="2514600" indent="-228600" eaLnBrk="0" fontAlgn="base" hangingPunct="0">
              <a:spcBef>
                <a:spcPct val="0"/>
              </a:spcBef>
              <a:spcAft>
                <a:spcPct val="0"/>
              </a:spcAft>
              <a:defRPr sz="3200">
                <a:solidFill>
                  <a:srgbClr val="2B09F7"/>
                </a:solidFill>
                <a:latin typeface="Times New Roman" panose="02020603050405020304" pitchFamily="18" charset="0"/>
              </a:defRPr>
            </a:lvl6pPr>
            <a:lvl7pPr marL="2971800" indent="-228600" eaLnBrk="0" fontAlgn="base" hangingPunct="0">
              <a:spcBef>
                <a:spcPct val="0"/>
              </a:spcBef>
              <a:spcAft>
                <a:spcPct val="0"/>
              </a:spcAft>
              <a:defRPr sz="3200">
                <a:solidFill>
                  <a:srgbClr val="2B09F7"/>
                </a:solidFill>
                <a:latin typeface="Times New Roman" panose="02020603050405020304" pitchFamily="18" charset="0"/>
              </a:defRPr>
            </a:lvl7pPr>
            <a:lvl8pPr marL="3429000" indent="-228600" eaLnBrk="0" fontAlgn="base" hangingPunct="0">
              <a:spcBef>
                <a:spcPct val="0"/>
              </a:spcBef>
              <a:spcAft>
                <a:spcPct val="0"/>
              </a:spcAft>
              <a:defRPr sz="3200">
                <a:solidFill>
                  <a:srgbClr val="2B09F7"/>
                </a:solidFill>
                <a:latin typeface="Times New Roman" panose="02020603050405020304" pitchFamily="18" charset="0"/>
              </a:defRPr>
            </a:lvl8pPr>
            <a:lvl9pPr marL="3886200" indent="-228600" eaLnBrk="0" fontAlgn="base" hangingPunct="0">
              <a:spcBef>
                <a:spcPct val="0"/>
              </a:spcBef>
              <a:spcAft>
                <a:spcPct val="0"/>
              </a:spcAft>
              <a:defRPr sz="3200">
                <a:solidFill>
                  <a:srgbClr val="2B09F7"/>
                </a:solidFill>
                <a:latin typeface="Times New Roman" panose="02020603050405020304" pitchFamily="18" charset="0"/>
              </a:defRPr>
            </a:lvl9pPr>
          </a:lstStyle>
          <a:p>
            <a:pPr eaLnBrk="1" hangingPunct="1"/>
            <a:r>
              <a:rPr lang="en-US" sz="4000" b="1" dirty="0" err="1">
                <a:solidFill>
                  <a:srgbClr val="008080"/>
                </a:solidFill>
              </a:rPr>
              <a:t>Câu</a:t>
            </a:r>
            <a:r>
              <a:rPr lang="en-US" sz="4000" b="1" dirty="0">
                <a:solidFill>
                  <a:srgbClr val="008080"/>
                </a:solidFill>
              </a:rPr>
              <a:t> 1. Tia X </a:t>
            </a:r>
            <a:r>
              <a:rPr lang="en-US" sz="4000" b="1" dirty="0" err="1">
                <a:solidFill>
                  <a:srgbClr val="008080"/>
                </a:solidFill>
              </a:rPr>
              <a:t>là</a:t>
            </a:r>
            <a:endParaRPr lang="en-US" sz="4000" b="1" dirty="0">
              <a:solidFill>
                <a:srgbClr val="008080"/>
              </a:solidFill>
            </a:endParaRPr>
          </a:p>
          <a:p>
            <a:pPr eaLnBrk="1" hangingPunct="1"/>
            <a:r>
              <a:rPr lang="en-US" sz="4000" b="1" dirty="0"/>
              <a:t>A. </a:t>
            </a:r>
            <a:r>
              <a:rPr lang="en-US" sz="4000" b="1" dirty="0" err="1"/>
              <a:t>dòng</a:t>
            </a:r>
            <a:r>
              <a:rPr lang="en-US" sz="4000" b="1" dirty="0"/>
              <a:t> </a:t>
            </a:r>
            <a:r>
              <a:rPr lang="en-US" sz="4000" b="1" dirty="0" err="1"/>
              <a:t>hạt</a:t>
            </a:r>
            <a:r>
              <a:rPr lang="en-US" sz="4000" b="1" dirty="0"/>
              <a:t> </a:t>
            </a:r>
            <a:r>
              <a:rPr lang="en-US" sz="4000" b="1" dirty="0" err="1"/>
              <a:t>mang</a:t>
            </a:r>
            <a:r>
              <a:rPr lang="en-US" sz="4000" b="1" dirty="0"/>
              <a:t> </a:t>
            </a:r>
            <a:r>
              <a:rPr lang="en-US" sz="4000" b="1" dirty="0" err="1"/>
              <a:t>điện</a:t>
            </a:r>
            <a:r>
              <a:rPr lang="en-US" sz="4000" b="1" dirty="0"/>
              <a:t> </a:t>
            </a:r>
            <a:r>
              <a:rPr lang="en-US" sz="4000" b="1" dirty="0" err="1"/>
              <a:t>tích</a:t>
            </a:r>
            <a:r>
              <a:rPr lang="en-US" sz="4000" b="1" dirty="0"/>
              <a:t>.</a:t>
            </a:r>
          </a:p>
          <a:p>
            <a:pPr eaLnBrk="1" hangingPunct="1"/>
            <a:r>
              <a:rPr lang="en-US" sz="4000" b="1" dirty="0"/>
              <a:t>B. </a:t>
            </a:r>
            <a:r>
              <a:rPr lang="en-US" sz="4000" b="1" dirty="0" err="1"/>
              <a:t>sóng</a:t>
            </a:r>
            <a:r>
              <a:rPr lang="en-US" sz="4000" b="1" dirty="0"/>
              <a:t> </a:t>
            </a:r>
            <a:r>
              <a:rPr lang="en-US" sz="4000" b="1" dirty="0" err="1"/>
              <a:t>điện</a:t>
            </a:r>
            <a:r>
              <a:rPr lang="en-US" sz="4000" b="1" dirty="0"/>
              <a:t> </a:t>
            </a:r>
            <a:r>
              <a:rPr lang="en-US" sz="4000" b="1" dirty="0" err="1"/>
              <a:t>từ</a:t>
            </a:r>
            <a:r>
              <a:rPr lang="en-US" sz="4000" b="1" dirty="0"/>
              <a:t> </a:t>
            </a:r>
            <a:r>
              <a:rPr lang="en-US" sz="4000" b="1" dirty="0" err="1"/>
              <a:t>có</a:t>
            </a:r>
            <a:r>
              <a:rPr lang="en-US" sz="4000" b="1" dirty="0"/>
              <a:t> </a:t>
            </a:r>
            <a:r>
              <a:rPr lang="en-US" sz="4000" b="1" dirty="0" err="1"/>
              <a:t>bước</a:t>
            </a:r>
            <a:r>
              <a:rPr lang="en-US" sz="4000" b="1" dirty="0"/>
              <a:t> </a:t>
            </a:r>
            <a:r>
              <a:rPr lang="en-US" sz="4000" b="1" dirty="0" err="1"/>
              <a:t>sóng</a:t>
            </a:r>
            <a:r>
              <a:rPr lang="en-US" sz="4000" b="1" dirty="0"/>
              <a:t> </a:t>
            </a:r>
            <a:r>
              <a:rPr lang="en-US" sz="4000" b="1" dirty="0" err="1"/>
              <a:t>rất</a:t>
            </a:r>
            <a:r>
              <a:rPr lang="en-US" sz="4000" b="1" dirty="0"/>
              <a:t> </a:t>
            </a:r>
            <a:r>
              <a:rPr lang="en-US" sz="4000" b="1" dirty="0" err="1"/>
              <a:t>ngắn</a:t>
            </a:r>
            <a:r>
              <a:rPr lang="en-US" sz="4000" b="1" dirty="0"/>
              <a:t>.</a:t>
            </a:r>
          </a:p>
          <a:p>
            <a:pPr eaLnBrk="1" hangingPunct="1"/>
            <a:r>
              <a:rPr lang="en-US" sz="4000" b="1" dirty="0"/>
              <a:t>C. </a:t>
            </a:r>
            <a:r>
              <a:rPr lang="en-US" sz="4000" b="1" dirty="0" err="1"/>
              <a:t>sóng</a:t>
            </a:r>
            <a:r>
              <a:rPr lang="en-US" sz="4000" b="1" dirty="0"/>
              <a:t> </a:t>
            </a:r>
            <a:r>
              <a:rPr lang="en-US" sz="4000" b="1" dirty="0" err="1"/>
              <a:t>điện</a:t>
            </a:r>
            <a:r>
              <a:rPr lang="en-US" sz="4000" b="1" dirty="0"/>
              <a:t> </a:t>
            </a:r>
            <a:r>
              <a:rPr lang="en-US" sz="4000" b="1" dirty="0" err="1"/>
              <a:t>từ</a:t>
            </a:r>
            <a:r>
              <a:rPr lang="en-US" sz="4000" b="1" dirty="0"/>
              <a:t> </a:t>
            </a:r>
            <a:r>
              <a:rPr lang="en-US" sz="4000" b="1" dirty="0" err="1"/>
              <a:t>có</a:t>
            </a:r>
            <a:r>
              <a:rPr lang="en-US" sz="4000" b="1" dirty="0"/>
              <a:t> </a:t>
            </a:r>
            <a:r>
              <a:rPr lang="en-US" sz="4000" b="1" dirty="0" err="1"/>
              <a:t>bước</a:t>
            </a:r>
            <a:r>
              <a:rPr lang="en-US" sz="4000" b="1" dirty="0"/>
              <a:t> </a:t>
            </a:r>
            <a:r>
              <a:rPr lang="en-US" sz="4000" b="1" dirty="0" err="1"/>
              <a:t>sóng</a:t>
            </a:r>
            <a:r>
              <a:rPr lang="en-US" sz="4000" b="1" dirty="0"/>
              <a:t> </a:t>
            </a:r>
            <a:r>
              <a:rPr lang="en-US" sz="4000" b="1" dirty="0" err="1"/>
              <a:t>dài</a:t>
            </a:r>
            <a:r>
              <a:rPr lang="en-US" sz="4000" b="1" dirty="0"/>
              <a:t>.</a:t>
            </a:r>
          </a:p>
          <a:p>
            <a:pPr eaLnBrk="1" hangingPunct="1"/>
            <a:r>
              <a:rPr lang="en-US" sz="4000" b="1" dirty="0"/>
              <a:t>D. </a:t>
            </a:r>
            <a:r>
              <a:rPr lang="en-US" sz="4000" b="1" dirty="0" err="1"/>
              <a:t>B</a:t>
            </a:r>
            <a:r>
              <a:rPr lang="en-US" sz="4000" b="1" dirty="0" err="1">
                <a:latin typeface="VNI-Times" pitchFamily="2" charset="0"/>
              </a:rPr>
              <a:t>ức</a:t>
            </a:r>
            <a:r>
              <a:rPr lang="en-US" sz="4000" b="1" dirty="0">
                <a:latin typeface="VNI-Times" pitchFamily="2" charset="0"/>
              </a:rPr>
              <a:t> </a:t>
            </a:r>
            <a:r>
              <a:rPr lang="en-US" sz="4000" b="1" dirty="0" err="1">
                <a:latin typeface="VNI-Times" pitchFamily="2" charset="0"/>
              </a:rPr>
              <a:t>xạ</a:t>
            </a:r>
            <a:r>
              <a:rPr lang="en-US" sz="4000" b="1" dirty="0">
                <a:latin typeface="VNI-Times" pitchFamily="2" charset="0"/>
              </a:rPr>
              <a:t> </a:t>
            </a:r>
            <a:r>
              <a:rPr lang="en-US" sz="4000" b="1" dirty="0" err="1">
                <a:latin typeface="VNI-Times" pitchFamily="2" charset="0"/>
              </a:rPr>
              <a:t>nhìn</a:t>
            </a:r>
            <a:r>
              <a:rPr lang="en-US" sz="4000" b="1" dirty="0">
                <a:latin typeface="VNI-Times" pitchFamily="2" charset="0"/>
              </a:rPr>
              <a:t> </a:t>
            </a:r>
            <a:r>
              <a:rPr lang="en-US" sz="4000" b="1" dirty="0" err="1">
                <a:latin typeface="VNI-Times" pitchFamily="2" charset="0"/>
              </a:rPr>
              <a:t>thấy</a:t>
            </a:r>
            <a:r>
              <a:rPr lang="en-US" sz="4000" b="1" dirty="0">
                <a:latin typeface="VNI-Times" pitchFamily="2" charset="0"/>
              </a:rPr>
              <a:t> </a:t>
            </a:r>
            <a:r>
              <a:rPr lang="en-US" sz="4000" b="1" dirty="0" err="1">
                <a:latin typeface="VNI-Times" pitchFamily="2" charset="0"/>
              </a:rPr>
              <a:t>ñược</a:t>
            </a:r>
            <a:r>
              <a:rPr lang="en-US" sz="4000" b="1" dirty="0">
                <a:latin typeface="VNI-Times" pitchFamily="2" charset="0"/>
              </a:rPr>
              <a:t>.</a:t>
            </a:r>
            <a:r>
              <a:rPr lang="en-US" sz="4000" b="1" dirty="0"/>
              <a:t> </a:t>
            </a:r>
          </a:p>
        </p:txBody>
      </p:sp>
      <p:sp>
        <p:nvSpPr>
          <p:cNvPr id="31749" name="Rectangle 30"/>
          <p:cNvSpPr>
            <a:spLocks noChangeArrowheads="1"/>
          </p:cNvSpPr>
          <p:nvPr/>
        </p:nvSpPr>
        <p:spPr bwMode="auto">
          <a:xfrm>
            <a:off x="-190500" y="3565525"/>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eaLnBrk="0" hangingPunct="0">
              <a:defRPr sz="3200">
                <a:solidFill>
                  <a:srgbClr val="2B09F7"/>
                </a:solidFill>
                <a:latin typeface="Times New Roman" panose="02020603050405020304" pitchFamily="18" charset="0"/>
              </a:defRPr>
            </a:lvl1pPr>
            <a:lvl2pPr marL="742950" indent="-285750" eaLnBrk="0" hangingPunct="0">
              <a:defRPr sz="3200">
                <a:solidFill>
                  <a:srgbClr val="2B09F7"/>
                </a:solidFill>
                <a:latin typeface="Times New Roman" panose="02020603050405020304" pitchFamily="18" charset="0"/>
              </a:defRPr>
            </a:lvl2pPr>
            <a:lvl3pPr marL="1143000" indent="-228600" eaLnBrk="0" hangingPunct="0">
              <a:defRPr sz="3200">
                <a:solidFill>
                  <a:srgbClr val="2B09F7"/>
                </a:solidFill>
                <a:latin typeface="Times New Roman" panose="02020603050405020304" pitchFamily="18" charset="0"/>
              </a:defRPr>
            </a:lvl3pPr>
            <a:lvl4pPr marL="1600200" indent="-228600" eaLnBrk="0" hangingPunct="0">
              <a:defRPr sz="3200">
                <a:solidFill>
                  <a:srgbClr val="2B09F7"/>
                </a:solidFill>
                <a:latin typeface="Times New Roman" panose="02020603050405020304" pitchFamily="18" charset="0"/>
              </a:defRPr>
            </a:lvl4pPr>
            <a:lvl5pPr marL="2057400" indent="-228600" eaLnBrk="0" hangingPunct="0">
              <a:defRPr sz="3200">
                <a:solidFill>
                  <a:srgbClr val="2B09F7"/>
                </a:solidFill>
                <a:latin typeface="Times New Roman" panose="02020603050405020304" pitchFamily="18" charset="0"/>
              </a:defRPr>
            </a:lvl5pPr>
            <a:lvl6pPr marL="2514600" indent="-228600" eaLnBrk="0" fontAlgn="base" hangingPunct="0">
              <a:spcBef>
                <a:spcPct val="0"/>
              </a:spcBef>
              <a:spcAft>
                <a:spcPct val="0"/>
              </a:spcAft>
              <a:defRPr sz="3200">
                <a:solidFill>
                  <a:srgbClr val="2B09F7"/>
                </a:solidFill>
                <a:latin typeface="Times New Roman" panose="02020603050405020304" pitchFamily="18" charset="0"/>
              </a:defRPr>
            </a:lvl6pPr>
            <a:lvl7pPr marL="2971800" indent="-228600" eaLnBrk="0" fontAlgn="base" hangingPunct="0">
              <a:spcBef>
                <a:spcPct val="0"/>
              </a:spcBef>
              <a:spcAft>
                <a:spcPct val="0"/>
              </a:spcAft>
              <a:defRPr sz="3200">
                <a:solidFill>
                  <a:srgbClr val="2B09F7"/>
                </a:solidFill>
                <a:latin typeface="Times New Roman" panose="02020603050405020304" pitchFamily="18" charset="0"/>
              </a:defRPr>
            </a:lvl7pPr>
            <a:lvl8pPr marL="3429000" indent="-228600" eaLnBrk="0" fontAlgn="base" hangingPunct="0">
              <a:spcBef>
                <a:spcPct val="0"/>
              </a:spcBef>
              <a:spcAft>
                <a:spcPct val="0"/>
              </a:spcAft>
              <a:defRPr sz="3200">
                <a:solidFill>
                  <a:srgbClr val="2B09F7"/>
                </a:solidFill>
                <a:latin typeface="Times New Roman" panose="02020603050405020304" pitchFamily="18" charset="0"/>
              </a:defRPr>
            </a:lvl8pPr>
            <a:lvl9pPr marL="3886200" indent="-228600" eaLnBrk="0" fontAlgn="base" hangingPunct="0">
              <a:spcBef>
                <a:spcPct val="0"/>
              </a:spcBef>
              <a:spcAft>
                <a:spcPct val="0"/>
              </a:spcAft>
              <a:defRPr sz="3200">
                <a:solidFill>
                  <a:srgbClr val="2B09F7"/>
                </a:solidFill>
                <a:latin typeface="Times New Roman" panose="02020603050405020304" pitchFamily="18" charset="0"/>
              </a:defRPr>
            </a:lvl9pPr>
          </a:lstStyle>
          <a:p>
            <a:pPr eaLnBrk="1" hangingPunct="1"/>
            <a:endParaRPr lang="vi-VN" sz="3600" b="1">
              <a:latin typeface="Garamond" panose="02020404030301010803" pitchFamily="18" charset="0"/>
            </a:endParaRPr>
          </a:p>
        </p:txBody>
      </p:sp>
      <p:sp>
        <p:nvSpPr>
          <p:cNvPr id="31750" name="Rectangle 31"/>
          <p:cNvSpPr>
            <a:spLocks noChangeArrowheads="1"/>
          </p:cNvSpPr>
          <p:nvPr/>
        </p:nvSpPr>
        <p:spPr bwMode="auto">
          <a:xfrm>
            <a:off x="-190500" y="4310063"/>
            <a:ext cx="5334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eaLnBrk="0" hangingPunct="0">
              <a:defRPr sz="3200">
                <a:solidFill>
                  <a:srgbClr val="2B09F7"/>
                </a:solidFill>
                <a:latin typeface="Times New Roman" panose="02020603050405020304" pitchFamily="18" charset="0"/>
              </a:defRPr>
            </a:lvl1pPr>
            <a:lvl2pPr marL="742950" indent="-285750" eaLnBrk="0" hangingPunct="0">
              <a:defRPr sz="3200">
                <a:solidFill>
                  <a:srgbClr val="2B09F7"/>
                </a:solidFill>
                <a:latin typeface="Times New Roman" panose="02020603050405020304" pitchFamily="18" charset="0"/>
              </a:defRPr>
            </a:lvl2pPr>
            <a:lvl3pPr marL="1143000" indent="-228600" eaLnBrk="0" hangingPunct="0">
              <a:defRPr sz="3200">
                <a:solidFill>
                  <a:srgbClr val="2B09F7"/>
                </a:solidFill>
                <a:latin typeface="Times New Roman" panose="02020603050405020304" pitchFamily="18" charset="0"/>
              </a:defRPr>
            </a:lvl3pPr>
            <a:lvl4pPr marL="1600200" indent="-228600" eaLnBrk="0" hangingPunct="0">
              <a:defRPr sz="3200">
                <a:solidFill>
                  <a:srgbClr val="2B09F7"/>
                </a:solidFill>
                <a:latin typeface="Times New Roman" panose="02020603050405020304" pitchFamily="18" charset="0"/>
              </a:defRPr>
            </a:lvl4pPr>
            <a:lvl5pPr marL="2057400" indent="-228600" eaLnBrk="0" hangingPunct="0">
              <a:defRPr sz="3200">
                <a:solidFill>
                  <a:srgbClr val="2B09F7"/>
                </a:solidFill>
                <a:latin typeface="Times New Roman" panose="02020603050405020304" pitchFamily="18" charset="0"/>
              </a:defRPr>
            </a:lvl5pPr>
            <a:lvl6pPr marL="2514600" indent="-228600" eaLnBrk="0" fontAlgn="base" hangingPunct="0">
              <a:spcBef>
                <a:spcPct val="0"/>
              </a:spcBef>
              <a:spcAft>
                <a:spcPct val="0"/>
              </a:spcAft>
              <a:defRPr sz="3200">
                <a:solidFill>
                  <a:srgbClr val="2B09F7"/>
                </a:solidFill>
                <a:latin typeface="Times New Roman" panose="02020603050405020304" pitchFamily="18" charset="0"/>
              </a:defRPr>
            </a:lvl6pPr>
            <a:lvl7pPr marL="2971800" indent="-228600" eaLnBrk="0" fontAlgn="base" hangingPunct="0">
              <a:spcBef>
                <a:spcPct val="0"/>
              </a:spcBef>
              <a:spcAft>
                <a:spcPct val="0"/>
              </a:spcAft>
              <a:defRPr sz="3200">
                <a:solidFill>
                  <a:srgbClr val="2B09F7"/>
                </a:solidFill>
                <a:latin typeface="Times New Roman" panose="02020603050405020304" pitchFamily="18" charset="0"/>
              </a:defRPr>
            </a:lvl7pPr>
            <a:lvl8pPr marL="3429000" indent="-228600" eaLnBrk="0" fontAlgn="base" hangingPunct="0">
              <a:spcBef>
                <a:spcPct val="0"/>
              </a:spcBef>
              <a:spcAft>
                <a:spcPct val="0"/>
              </a:spcAft>
              <a:defRPr sz="3200">
                <a:solidFill>
                  <a:srgbClr val="2B09F7"/>
                </a:solidFill>
                <a:latin typeface="Times New Roman" panose="02020603050405020304" pitchFamily="18" charset="0"/>
              </a:defRPr>
            </a:lvl8pPr>
            <a:lvl9pPr marL="3886200" indent="-228600" eaLnBrk="0" fontAlgn="base" hangingPunct="0">
              <a:spcBef>
                <a:spcPct val="0"/>
              </a:spcBef>
              <a:spcAft>
                <a:spcPct val="0"/>
              </a:spcAft>
              <a:defRPr sz="3200">
                <a:solidFill>
                  <a:srgbClr val="2B09F7"/>
                </a:solidFill>
                <a:latin typeface="Times New Roman" panose="02020603050405020304" pitchFamily="18" charset="0"/>
              </a:defRPr>
            </a:lvl9pPr>
          </a:lstStyle>
          <a:p>
            <a:pPr eaLnBrk="1" hangingPunct="1"/>
            <a:r>
              <a:rPr kumimoji="1" lang="en-US" sz="1100" b="1">
                <a:cs typeface="Times New Roman" panose="02020603050405020304" pitchFamily="18" charset="0"/>
              </a:rPr>
              <a:t>          </a:t>
            </a:r>
            <a:endParaRPr kumimoji="1" lang="en-US" sz="2400" b="1"/>
          </a:p>
        </p:txBody>
      </p:sp>
      <p:sp>
        <p:nvSpPr>
          <p:cNvPr id="31751" name="Rectangle 32"/>
          <p:cNvSpPr>
            <a:spLocks noChangeArrowheads="1"/>
          </p:cNvSpPr>
          <p:nvPr/>
        </p:nvSpPr>
        <p:spPr bwMode="auto">
          <a:xfrm>
            <a:off x="-190500" y="4989513"/>
            <a:ext cx="8128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eaLnBrk="0" hangingPunct="0">
              <a:defRPr sz="3200">
                <a:solidFill>
                  <a:srgbClr val="2B09F7"/>
                </a:solidFill>
                <a:latin typeface="Times New Roman" panose="02020603050405020304" pitchFamily="18" charset="0"/>
              </a:defRPr>
            </a:lvl1pPr>
            <a:lvl2pPr marL="742950" indent="-285750" eaLnBrk="0" hangingPunct="0">
              <a:defRPr sz="3200">
                <a:solidFill>
                  <a:srgbClr val="2B09F7"/>
                </a:solidFill>
                <a:latin typeface="Times New Roman" panose="02020603050405020304" pitchFamily="18" charset="0"/>
              </a:defRPr>
            </a:lvl2pPr>
            <a:lvl3pPr marL="1143000" indent="-228600" eaLnBrk="0" hangingPunct="0">
              <a:defRPr sz="3200">
                <a:solidFill>
                  <a:srgbClr val="2B09F7"/>
                </a:solidFill>
                <a:latin typeface="Times New Roman" panose="02020603050405020304" pitchFamily="18" charset="0"/>
              </a:defRPr>
            </a:lvl3pPr>
            <a:lvl4pPr marL="1600200" indent="-228600" eaLnBrk="0" hangingPunct="0">
              <a:defRPr sz="3200">
                <a:solidFill>
                  <a:srgbClr val="2B09F7"/>
                </a:solidFill>
                <a:latin typeface="Times New Roman" panose="02020603050405020304" pitchFamily="18" charset="0"/>
              </a:defRPr>
            </a:lvl4pPr>
            <a:lvl5pPr marL="2057400" indent="-228600" eaLnBrk="0" hangingPunct="0">
              <a:defRPr sz="3200">
                <a:solidFill>
                  <a:srgbClr val="2B09F7"/>
                </a:solidFill>
                <a:latin typeface="Times New Roman" panose="02020603050405020304" pitchFamily="18" charset="0"/>
              </a:defRPr>
            </a:lvl5pPr>
            <a:lvl6pPr marL="2514600" indent="-228600" eaLnBrk="0" fontAlgn="base" hangingPunct="0">
              <a:spcBef>
                <a:spcPct val="0"/>
              </a:spcBef>
              <a:spcAft>
                <a:spcPct val="0"/>
              </a:spcAft>
              <a:defRPr sz="3200">
                <a:solidFill>
                  <a:srgbClr val="2B09F7"/>
                </a:solidFill>
                <a:latin typeface="Times New Roman" panose="02020603050405020304" pitchFamily="18" charset="0"/>
              </a:defRPr>
            </a:lvl6pPr>
            <a:lvl7pPr marL="2971800" indent="-228600" eaLnBrk="0" fontAlgn="base" hangingPunct="0">
              <a:spcBef>
                <a:spcPct val="0"/>
              </a:spcBef>
              <a:spcAft>
                <a:spcPct val="0"/>
              </a:spcAft>
              <a:defRPr sz="3200">
                <a:solidFill>
                  <a:srgbClr val="2B09F7"/>
                </a:solidFill>
                <a:latin typeface="Times New Roman" panose="02020603050405020304" pitchFamily="18" charset="0"/>
              </a:defRPr>
            </a:lvl7pPr>
            <a:lvl8pPr marL="3429000" indent="-228600" eaLnBrk="0" fontAlgn="base" hangingPunct="0">
              <a:spcBef>
                <a:spcPct val="0"/>
              </a:spcBef>
              <a:spcAft>
                <a:spcPct val="0"/>
              </a:spcAft>
              <a:defRPr sz="3200">
                <a:solidFill>
                  <a:srgbClr val="2B09F7"/>
                </a:solidFill>
                <a:latin typeface="Times New Roman" panose="02020603050405020304" pitchFamily="18" charset="0"/>
              </a:defRPr>
            </a:lvl8pPr>
            <a:lvl9pPr marL="3886200" indent="-228600" eaLnBrk="0" fontAlgn="base" hangingPunct="0">
              <a:spcBef>
                <a:spcPct val="0"/>
              </a:spcBef>
              <a:spcAft>
                <a:spcPct val="0"/>
              </a:spcAft>
              <a:defRPr sz="3200">
                <a:solidFill>
                  <a:srgbClr val="2B09F7"/>
                </a:solidFill>
                <a:latin typeface="Times New Roman" panose="02020603050405020304" pitchFamily="18" charset="0"/>
              </a:defRPr>
            </a:lvl9pPr>
          </a:lstStyle>
          <a:p>
            <a:pPr eaLnBrk="1" hangingPunct="1"/>
            <a:r>
              <a:rPr kumimoji="1" lang="en-US" sz="1100" b="1">
                <a:cs typeface="Times New Roman" panose="02020603050405020304" pitchFamily="18" charset="0"/>
              </a:rPr>
              <a:t>                  </a:t>
            </a:r>
            <a:endParaRPr kumimoji="1" lang="en-US" sz="2400" b="1"/>
          </a:p>
        </p:txBody>
      </p:sp>
      <p:sp>
        <p:nvSpPr>
          <p:cNvPr id="31752" name="Rectangle 33"/>
          <p:cNvSpPr>
            <a:spLocks noChangeArrowheads="1"/>
          </p:cNvSpPr>
          <p:nvPr/>
        </p:nvSpPr>
        <p:spPr bwMode="auto">
          <a:xfrm>
            <a:off x="-190500" y="5697538"/>
            <a:ext cx="6032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eaLnBrk="0" hangingPunct="0">
              <a:defRPr sz="3200">
                <a:solidFill>
                  <a:srgbClr val="2B09F7"/>
                </a:solidFill>
                <a:latin typeface="Times New Roman" panose="02020603050405020304" pitchFamily="18" charset="0"/>
              </a:defRPr>
            </a:lvl1pPr>
            <a:lvl2pPr marL="742950" indent="-285750" eaLnBrk="0" hangingPunct="0">
              <a:defRPr sz="3200">
                <a:solidFill>
                  <a:srgbClr val="2B09F7"/>
                </a:solidFill>
                <a:latin typeface="Times New Roman" panose="02020603050405020304" pitchFamily="18" charset="0"/>
              </a:defRPr>
            </a:lvl2pPr>
            <a:lvl3pPr marL="1143000" indent="-228600" eaLnBrk="0" hangingPunct="0">
              <a:defRPr sz="3200">
                <a:solidFill>
                  <a:srgbClr val="2B09F7"/>
                </a:solidFill>
                <a:latin typeface="Times New Roman" panose="02020603050405020304" pitchFamily="18" charset="0"/>
              </a:defRPr>
            </a:lvl3pPr>
            <a:lvl4pPr marL="1600200" indent="-228600" eaLnBrk="0" hangingPunct="0">
              <a:defRPr sz="3200">
                <a:solidFill>
                  <a:srgbClr val="2B09F7"/>
                </a:solidFill>
                <a:latin typeface="Times New Roman" panose="02020603050405020304" pitchFamily="18" charset="0"/>
              </a:defRPr>
            </a:lvl4pPr>
            <a:lvl5pPr marL="2057400" indent="-228600" eaLnBrk="0" hangingPunct="0">
              <a:defRPr sz="3200">
                <a:solidFill>
                  <a:srgbClr val="2B09F7"/>
                </a:solidFill>
                <a:latin typeface="Times New Roman" panose="02020603050405020304" pitchFamily="18" charset="0"/>
              </a:defRPr>
            </a:lvl5pPr>
            <a:lvl6pPr marL="2514600" indent="-228600" eaLnBrk="0" fontAlgn="base" hangingPunct="0">
              <a:spcBef>
                <a:spcPct val="0"/>
              </a:spcBef>
              <a:spcAft>
                <a:spcPct val="0"/>
              </a:spcAft>
              <a:defRPr sz="3200">
                <a:solidFill>
                  <a:srgbClr val="2B09F7"/>
                </a:solidFill>
                <a:latin typeface="Times New Roman" panose="02020603050405020304" pitchFamily="18" charset="0"/>
              </a:defRPr>
            </a:lvl6pPr>
            <a:lvl7pPr marL="2971800" indent="-228600" eaLnBrk="0" fontAlgn="base" hangingPunct="0">
              <a:spcBef>
                <a:spcPct val="0"/>
              </a:spcBef>
              <a:spcAft>
                <a:spcPct val="0"/>
              </a:spcAft>
              <a:defRPr sz="3200">
                <a:solidFill>
                  <a:srgbClr val="2B09F7"/>
                </a:solidFill>
                <a:latin typeface="Times New Roman" panose="02020603050405020304" pitchFamily="18" charset="0"/>
              </a:defRPr>
            </a:lvl7pPr>
            <a:lvl8pPr marL="3429000" indent="-228600" eaLnBrk="0" fontAlgn="base" hangingPunct="0">
              <a:spcBef>
                <a:spcPct val="0"/>
              </a:spcBef>
              <a:spcAft>
                <a:spcPct val="0"/>
              </a:spcAft>
              <a:defRPr sz="3200">
                <a:solidFill>
                  <a:srgbClr val="2B09F7"/>
                </a:solidFill>
                <a:latin typeface="Times New Roman" panose="02020603050405020304" pitchFamily="18" charset="0"/>
              </a:defRPr>
            </a:lvl8pPr>
            <a:lvl9pPr marL="3886200" indent="-228600" eaLnBrk="0" fontAlgn="base" hangingPunct="0">
              <a:spcBef>
                <a:spcPct val="0"/>
              </a:spcBef>
              <a:spcAft>
                <a:spcPct val="0"/>
              </a:spcAft>
              <a:defRPr sz="3200">
                <a:solidFill>
                  <a:srgbClr val="2B09F7"/>
                </a:solidFill>
                <a:latin typeface="Times New Roman" panose="02020603050405020304" pitchFamily="18" charset="0"/>
              </a:defRPr>
            </a:lvl9pPr>
          </a:lstStyle>
          <a:p>
            <a:pPr eaLnBrk="1" hangingPunct="1"/>
            <a:r>
              <a:rPr kumimoji="1" lang="en-US" sz="1100" b="1">
                <a:cs typeface="Times New Roman" panose="02020603050405020304" pitchFamily="18" charset="0"/>
              </a:rPr>
              <a:t>            </a:t>
            </a:r>
            <a:endParaRPr kumimoji="1" lang="en-US" sz="2400" b="1"/>
          </a:p>
        </p:txBody>
      </p:sp>
      <p:sp>
        <p:nvSpPr>
          <p:cNvPr id="31753" name="WordArt 30"/>
          <p:cNvSpPr>
            <a:spLocks noChangeArrowheads="1" noChangeShapeType="1" noTextEdit="1"/>
          </p:cNvSpPr>
          <p:nvPr/>
        </p:nvSpPr>
        <p:spPr bwMode="auto">
          <a:xfrm>
            <a:off x="2667000" y="228600"/>
            <a:ext cx="3733800" cy="685800"/>
          </a:xfrm>
          <a:prstGeom prst="rect">
            <a:avLst/>
          </a:prstGeom>
        </p:spPr>
        <p:txBody>
          <a:bodyPr wrap="none" fromWordArt="1">
            <a:prstTxWarp prst="textPlain">
              <a:avLst>
                <a:gd name="adj" fmla="val 50000"/>
              </a:avLst>
            </a:prstTxWarp>
          </a:bodyPr>
          <a:lstStyle/>
          <a:p>
            <a:pPr algn="ctr"/>
            <a:r>
              <a:rPr lang="vi-VN" sz="3600" b="1" kern="10" dirty="0">
                <a:ln w="9525">
                  <a:noFill/>
                  <a:round/>
                  <a:headEnd/>
                  <a:tailEnd/>
                </a:ln>
                <a:solidFill>
                  <a:schemeClr val="tx1"/>
                </a:solidFill>
                <a:effectLst>
                  <a:outerShdw dist="53882" dir="2700000" algn="ctr" rotWithShape="0">
                    <a:srgbClr val="9999FF">
                      <a:alpha val="79999"/>
                    </a:srgbClr>
                  </a:outerShdw>
                </a:effectLst>
                <a:latin typeface="Arial" panose="020B0604020202020204" pitchFamily="34" charset="0"/>
                <a:cs typeface="Arial" panose="020B0604020202020204" pitchFamily="34" charset="0"/>
              </a:rPr>
              <a:t>TRẮC NGHIỆM</a:t>
            </a:r>
          </a:p>
        </p:txBody>
      </p:sp>
      <p:sp>
        <p:nvSpPr>
          <p:cNvPr id="10" name="Rectangle 9"/>
          <p:cNvSpPr/>
          <p:nvPr/>
        </p:nvSpPr>
        <p:spPr>
          <a:xfrm>
            <a:off x="0" y="990600"/>
            <a:ext cx="9144000" cy="134018"/>
          </a:xfrm>
          <a:prstGeom prst="rect">
            <a:avLst/>
          </a:prstGeom>
          <a:effectLst>
            <a:innerShdw blurRad="114300">
              <a:prstClr val="black"/>
            </a:innerShdw>
          </a:effectLst>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en-US" b="1"/>
          </a:p>
        </p:txBody>
      </p:sp>
      <p:pic>
        <p:nvPicPr>
          <p:cNvPr id="12" name="Picture 5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48100" y="1200818"/>
            <a:ext cx="13716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1753"/>
                                        </p:tgtEl>
                                        <p:attrNameLst>
                                          <p:attrName>style.visibility</p:attrName>
                                        </p:attrNameLst>
                                      </p:cBhvr>
                                      <p:to>
                                        <p:strVal val="visible"/>
                                      </p:to>
                                    </p:set>
                                    <p:animEffect transition="in" filter="randombar(horizontal)">
                                      <p:cBhvr>
                                        <p:cTn id="7" dur="500"/>
                                        <p:tgtEl>
                                          <p:spTgt spid="31753"/>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randombar(horizontal)">
                                      <p:cBhvr>
                                        <p:cTn id="10" dur="500"/>
                                        <p:tgtEl>
                                          <p:spTgt spid="10"/>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238594"/>
                                        </p:tgtEl>
                                        <p:attrNameLst>
                                          <p:attrName>style.visibility</p:attrName>
                                        </p:attrNameLst>
                                      </p:cBhvr>
                                      <p:to>
                                        <p:strVal val="visible"/>
                                      </p:to>
                                    </p:set>
                                    <p:animEffect transition="in" filter="randombar(horizontal)">
                                      <p:cBhvr>
                                        <p:cTn id="13" dur="500"/>
                                        <p:tgtEl>
                                          <p:spTgt spid="238594"/>
                                        </p:tgtEl>
                                      </p:cBhvr>
                                    </p:animEffect>
                                  </p:childTnLst>
                                </p:cTn>
                              </p:par>
                            </p:childTnLst>
                          </p:cTn>
                        </p:par>
                      </p:childTnLst>
                    </p:cTn>
                  </p:par>
                  <p:par>
                    <p:cTn id="14" fill="hold">
                      <p:stCondLst>
                        <p:cond delay="indefinite"/>
                      </p:stCondLst>
                      <p:childTnLst>
                        <p:par>
                          <p:cTn id="15" fill="hold">
                            <p:stCondLst>
                              <p:cond delay="0"/>
                            </p:stCondLst>
                            <p:childTnLst>
                              <p:par>
                                <p:cTn id="16" presetID="19" presetClass="entr" presetSubtype="10" repeatCount="indefinite"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5000" fill="hold"/>
                                        <p:tgtEl>
                                          <p:spTgt spid="12"/>
                                        </p:tgtEl>
                                        <p:attrNameLst>
                                          <p:attrName>ppt_w</p:attrName>
                                        </p:attrNameLst>
                                      </p:cBhvr>
                                      <p:tavLst>
                                        <p:tav tm="0" fmla="#ppt_w*sin(2.5*pi*$)">
                                          <p:val>
                                            <p:fltVal val="0"/>
                                          </p:val>
                                        </p:tav>
                                        <p:tav tm="100000">
                                          <p:val>
                                            <p:fltVal val="1"/>
                                          </p:val>
                                        </p:tav>
                                      </p:tavLst>
                                    </p:anim>
                                    <p:anim calcmode="lin" valueType="num">
                                      <p:cBhvr>
                                        <p:cTn id="19" dur="5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47" presetClass="entr" presetSubtype="0" fill="hold" nodeType="clickEffect">
                                  <p:stCondLst>
                                    <p:cond delay="0"/>
                                  </p:stCondLst>
                                  <p:childTnLst>
                                    <p:set>
                                      <p:cBhvr>
                                        <p:cTn id="23" dur="1" fill="hold">
                                          <p:stCondLst>
                                            <p:cond delay="0"/>
                                          </p:stCondLst>
                                        </p:cTn>
                                        <p:tgtEl>
                                          <p:spTgt spid="31748">
                                            <p:txEl>
                                              <p:pRg st="0" end="0"/>
                                            </p:txEl>
                                          </p:spTgt>
                                        </p:tgtEl>
                                        <p:attrNameLst>
                                          <p:attrName>style.visibility</p:attrName>
                                        </p:attrNameLst>
                                      </p:cBhvr>
                                      <p:to>
                                        <p:strVal val="visible"/>
                                      </p:to>
                                    </p:set>
                                    <p:animEffect transition="in" filter="fade">
                                      <p:cBhvr>
                                        <p:cTn id="24" dur="500"/>
                                        <p:tgtEl>
                                          <p:spTgt spid="31748">
                                            <p:txEl>
                                              <p:pRg st="0" end="0"/>
                                            </p:txEl>
                                          </p:spTgt>
                                        </p:tgtEl>
                                      </p:cBhvr>
                                    </p:animEffect>
                                    <p:anim calcmode="lin" valueType="num">
                                      <p:cBhvr>
                                        <p:cTn id="25" dur="500" fill="hold"/>
                                        <p:tgtEl>
                                          <p:spTgt spid="31748">
                                            <p:txEl>
                                              <p:pRg st="0" end="0"/>
                                            </p:txEl>
                                          </p:spTgt>
                                        </p:tgtEl>
                                        <p:attrNameLst>
                                          <p:attrName>ppt_x</p:attrName>
                                        </p:attrNameLst>
                                      </p:cBhvr>
                                      <p:tavLst>
                                        <p:tav tm="0">
                                          <p:val>
                                            <p:strVal val="#ppt_x"/>
                                          </p:val>
                                        </p:tav>
                                        <p:tav tm="100000">
                                          <p:val>
                                            <p:strVal val="#ppt_x"/>
                                          </p:val>
                                        </p:tav>
                                      </p:tavLst>
                                    </p:anim>
                                    <p:anim calcmode="lin" valueType="num">
                                      <p:cBhvr>
                                        <p:cTn id="26" dur="500" fill="hold"/>
                                        <p:tgtEl>
                                          <p:spTgt spid="31748">
                                            <p:txEl>
                                              <p:pRg st="0" end="0"/>
                                            </p:txEl>
                                          </p:spTgt>
                                        </p:tgtEl>
                                        <p:attrNameLst>
                                          <p:attrName>ppt_y</p:attrName>
                                        </p:attrNameLst>
                                      </p:cBhvr>
                                      <p:tavLst>
                                        <p:tav tm="0">
                                          <p:val>
                                            <p:strVal val="#ppt_y-.1"/>
                                          </p:val>
                                        </p:tav>
                                        <p:tav tm="100000">
                                          <p:val>
                                            <p:strVal val="#ppt_y"/>
                                          </p:val>
                                        </p:tav>
                                      </p:tavLst>
                                    </p:anim>
                                  </p:childTnLst>
                                </p:cTn>
                              </p:par>
                            </p:childTnLst>
                          </p:cTn>
                        </p:par>
                        <p:par>
                          <p:cTn id="27" fill="hold">
                            <p:stCondLst>
                              <p:cond delay="500"/>
                            </p:stCondLst>
                            <p:childTnLst>
                              <p:par>
                                <p:cTn id="28" presetID="47" presetClass="entr" presetSubtype="0" fill="hold" nodeType="afterEffect">
                                  <p:stCondLst>
                                    <p:cond delay="0"/>
                                  </p:stCondLst>
                                  <p:childTnLst>
                                    <p:set>
                                      <p:cBhvr>
                                        <p:cTn id="29" dur="1" fill="hold">
                                          <p:stCondLst>
                                            <p:cond delay="0"/>
                                          </p:stCondLst>
                                        </p:cTn>
                                        <p:tgtEl>
                                          <p:spTgt spid="31748">
                                            <p:txEl>
                                              <p:pRg st="1" end="1"/>
                                            </p:txEl>
                                          </p:spTgt>
                                        </p:tgtEl>
                                        <p:attrNameLst>
                                          <p:attrName>style.visibility</p:attrName>
                                        </p:attrNameLst>
                                      </p:cBhvr>
                                      <p:to>
                                        <p:strVal val="visible"/>
                                      </p:to>
                                    </p:set>
                                    <p:animEffect transition="in" filter="fade">
                                      <p:cBhvr>
                                        <p:cTn id="30" dur="500"/>
                                        <p:tgtEl>
                                          <p:spTgt spid="31748">
                                            <p:txEl>
                                              <p:pRg st="1" end="1"/>
                                            </p:txEl>
                                          </p:spTgt>
                                        </p:tgtEl>
                                      </p:cBhvr>
                                    </p:animEffect>
                                    <p:anim calcmode="lin" valueType="num">
                                      <p:cBhvr>
                                        <p:cTn id="31" dur="500" fill="hold"/>
                                        <p:tgtEl>
                                          <p:spTgt spid="31748">
                                            <p:txEl>
                                              <p:pRg st="1" end="1"/>
                                            </p:txEl>
                                          </p:spTgt>
                                        </p:tgtEl>
                                        <p:attrNameLst>
                                          <p:attrName>ppt_x</p:attrName>
                                        </p:attrNameLst>
                                      </p:cBhvr>
                                      <p:tavLst>
                                        <p:tav tm="0">
                                          <p:val>
                                            <p:strVal val="#ppt_x"/>
                                          </p:val>
                                        </p:tav>
                                        <p:tav tm="100000">
                                          <p:val>
                                            <p:strVal val="#ppt_x"/>
                                          </p:val>
                                        </p:tav>
                                      </p:tavLst>
                                    </p:anim>
                                    <p:anim calcmode="lin" valueType="num">
                                      <p:cBhvr>
                                        <p:cTn id="32" dur="500" fill="hold"/>
                                        <p:tgtEl>
                                          <p:spTgt spid="31748">
                                            <p:txEl>
                                              <p:pRg st="1" end="1"/>
                                            </p:txEl>
                                          </p:spTgt>
                                        </p:tgtEl>
                                        <p:attrNameLst>
                                          <p:attrName>ppt_y</p:attrName>
                                        </p:attrNameLst>
                                      </p:cBhvr>
                                      <p:tavLst>
                                        <p:tav tm="0">
                                          <p:val>
                                            <p:strVal val="#ppt_y-.1"/>
                                          </p:val>
                                        </p:tav>
                                        <p:tav tm="100000">
                                          <p:val>
                                            <p:strVal val="#ppt_y"/>
                                          </p:val>
                                        </p:tav>
                                      </p:tavLst>
                                    </p:anim>
                                  </p:childTnLst>
                                </p:cTn>
                              </p:par>
                            </p:childTnLst>
                          </p:cTn>
                        </p:par>
                        <p:par>
                          <p:cTn id="33" fill="hold">
                            <p:stCondLst>
                              <p:cond delay="1000"/>
                            </p:stCondLst>
                            <p:childTnLst>
                              <p:par>
                                <p:cTn id="34" presetID="47" presetClass="entr" presetSubtype="0" fill="hold" nodeType="afterEffect">
                                  <p:stCondLst>
                                    <p:cond delay="0"/>
                                  </p:stCondLst>
                                  <p:childTnLst>
                                    <p:set>
                                      <p:cBhvr>
                                        <p:cTn id="35" dur="1" fill="hold">
                                          <p:stCondLst>
                                            <p:cond delay="0"/>
                                          </p:stCondLst>
                                        </p:cTn>
                                        <p:tgtEl>
                                          <p:spTgt spid="31748">
                                            <p:txEl>
                                              <p:pRg st="2" end="2"/>
                                            </p:txEl>
                                          </p:spTgt>
                                        </p:tgtEl>
                                        <p:attrNameLst>
                                          <p:attrName>style.visibility</p:attrName>
                                        </p:attrNameLst>
                                      </p:cBhvr>
                                      <p:to>
                                        <p:strVal val="visible"/>
                                      </p:to>
                                    </p:set>
                                    <p:animEffect transition="in" filter="fade">
                                      <p:cBhvr>
                                        <p:cTn id="36" dur="500"/>
                                        <p:tgtEl>
                                          <p:spTgt spid="31748">
                                            <p:txEl>
                                              <p:pRg st="2" end="2"/>
                                            </p:txEl>
                                          </p:spTgt>
                                        </p:tgtEl>
                                      </p:cBhvr>
                                    </p:animEffect>
                                    <p:anim calcmode="lin" valueType="num">
                                      <p:cBhvr>
                                        <p:cTn id="37" dur="500" fill="hold"/>
                                        <p:tgtEl>
                                          <p:spTgt spid="31748">
                                            <p:txEl>
                                              <p:pRg st="2" end="2"/>
                                            </p:txEl>
                                          </p:spTgt>
                                        </p:tgtEl>
                                        <p:attrNameLst>
                                          <p:attrName>ppt_x</p:attrName>
                                        </p:attrNameLst>
                                      </p:cBhvr>
                                      <p:tavLst>
                                        <p:tav tm="0">
                                          <p:val>
                                            <p:strVal val="#ppt_x"/>
                                          </p:val>
                                        </p:tav>
                                        <p:tav tm="100000">
                                          <p:val>
                                            <p:strVal val="#ppt_x"/>
                                          </p:val>
                                        </p:tav>
                                      </p:tavLst>
                                    </p:anim>
                                    <p:anim calcmode="lin" valueType="num">
                                      <p:cBhvr>
                                        <p:cTn id="38" dur="500" fill="hold"/>
                                        <p:tgtEl>
                                          <p:spTgt spid="31748">
                                            <p:txEl>
                                              <p:pRg st="2" end="2"/>
                                            </p:txEl>
                                          </p:spTgt>
                                        </p:tgtEl>
                                        <p:attrNameLst>
                                          <p:attrName>ppt_y</p:attrName>
                                        </p:attrNameLst>
                                      </p:cBhvr>
                                      <p:tavLst>
                                        <p:tav tm="0">
                                          <p:val>
                                            <p:strVal val="#ppt_y-.1"/>
                                          </p:val>
                                        </p:tav>
                                        <p:tav tm="100000">
                                          <p:val>
                                            <p:strVal val="#ppt_y"/>
                                          </p:val>
                                        </p:tav>
                                      </p:tavLst>
                                    </p:anim>
                                  </p:childTnLst>
                                </p:cTn>
                              </p:par>
                            </p:childTnLst>
                          </p:cTn>
                        </p:par>
                        <p:par>
                          <p:cTn id="39" fill="hold">
                            <p:stCondLst>
                              <p:cond delay="1500"/>
                            </p:stCondLst>
                            <p:childTnLst>
                              <p:par>
                                <p:cTn id="40" presetID="47" presetClass="entr" presetSubtype="0" fill="hold" nodeType="afterEffect">
                                  <p:stCondLst>
                                    <p:cond delay="0"/>
                                  </p:stCondLst>
                                  <p:childTnLst>
                                    <p:set>
                                      <p:cBhvr>
                                        <p:cTn id="41" dur="1" fill="hold">
                                          <p:stCondLst>
                                            <p:cond delay="0"/>
                                          </p:stCondLst>
                                        </p:cTn>
                                        <p:tgtEl>
                                          <p:spTgt spid="31748">
                                            <p:txEl>
                                              <p:pRg st="3" end="3"/>
                                            </p:txEl>
                                          </p:spTgt>
                                        </p:tgtEl>
                                        <p:attrNameLst>
                                          <p:attrName>style.visibility</p:attrName>
                                        </p:attrNameLst>
                                      </p:cBhvr>
                                      <p:to>
                                        <p:strVal val="visible"/>
                                      </p:to>
                                    </p:set>
                                    <p:animEffect transition="in" filter="fade">
                                      <p:cBhvr>
                                        <p:cTn id="42" dur="500"/>
                                        <p:tgtEl>
                                          <p:spTgt spid="31748">
                                            <p:txEl>
                                              <p:pRg st="3" end="3"/>
                                            </p:txEl>
                                          </p:spTgt>
                                        </p:tgtEl>
                                      </p:cBhvr>
                                    </p:animEffect>
                                    <p:anim calcmode="lin" valueType="num">
                                      <p:cBhvr>
                                        <p:cTn id="43" dur="500" fill="hold"/>
                                        <p:tgtEl>
                                          <p:spTgt spid="31748">
                                            <p:txEl>
                                              <p:pRg st="3" end="3"/>
                                            </p:txEl>
                                          </p:spTgt>
                                        </p:tgtEl>
                                        <p:attrNameLst>
                                          <p:attrName>ppt_x</p:attrName>
                                        </p:attrNameLst>
                                      </p:cBhvr>
                                      <p:tavLst>
                                        <p:tav tm="0">
                                          <p:val>
                                            <p:strVal val="#ppt_x"/>
                                          </p:val>
                                        </p:tav>
                                        <p:tav tm="100000">
                                          <p:val>
                                            <p:strVal val="#ppt_x"/>
                                          </p:val>
                                        </p:tav>
                                      </p:tavLst>
                                    </p:anim>
                                    <p:anim calcmode="lin" valueType="num">
                                      <p:cBhvr>
                                        <p:cTn id="44" dur="500" fill="hold"/>
                                        <p:tgtEl>
                                          <p:spTgt spid="31748">
                                            <p:txEl>
                                              <p:pRg st="3" end="3"/>
                                            </p:txEl>
                                          </p:spTgt>
                                        </p:tgtEl>
                                        <p:attrNameLst>
                                          <p:attrName>ppt_y</p:attrName>
                                        </p:attrNameLst>
                                      </p:cBhvr>
                                      <p:tavLst>
                                        <p:tav tm="0">
                                          <p:val>
                                            <p:strVal val="#ppt_y-.1"/>
                                          </p:val>
                                        </p:tav>
                                        <p:tav tm="100000">
                                          <p:val>
                                            <p:strVal val="#ppt_y"/>
                                          </p:val>
                                        </p:tav>
                                      </p:tavLst>
                                    </p:anim>
                                  </p:childTnLst>
                                </p:cTn>
                              </p:par>
                            </p:childTnLst>
                          </p:cTn>
                        </p:par>
                        <p:par>
                          <p:cTn id="45" fill="hold">
                            <p:stCondLst>
                              <p:cond delay="2000"/>
                            </p:stCondLst>
                            <p:childTnLst>
                              <p:par>
                                <p:cTn id="46" presetID="47" presetClass="entr" presetSubtype="0" fill="hold" nodeType="afterEffect">
                                  <p:stCondLst>
                                    <p:cond delay="0"/>
                                  </p:stCondLst>
                                  <p:childTnLst>
                                    <p:set>
                                      <p:cBhvr>
                                        <p:cTn id="47" dur="1" fill="hold">
                                          <p:stCondLst>
                                            <p:cond delay="0"/>
                                          </p:stCondLst>
                                        </p:cTn>
                                        <p:tgtEl>
                                          <p:spTgt spid="31748">
                                            <p:txEl>
                                              <p:pRg st="4" end="4"/>
                                            </p:txEl>
                                          </p:spTgt>
                                        </p:tgtEl>
                                        <p:attrNameLst>
                                          <p:attrName>style.visibility</p:attrName>
                                        </p:attrNameLst>
                                      </p:cBhvr>
                                      <p:to>
                                        <p:strVal val="visible"/>
                                      </p:to>
                                    </p:set>
                                    <p:animEffect transition="in" filter="fade">
                                      <p:cBhvr>
                                        <p:cTn id="48" dur="500"/>
                                        <p:tgtEl>
                                          <p:spTgt spid="31748">
                                            <p:txEl>
                                              <p:pRg st="4" end="4"/>
                                            </p:txEl>
                                          </p:spTgt>
                                        </p:tgtEl>
                                      </p:cBhvr>
                                    </p:animEffect>
                                    <p:anim calcmode="lin" valueType="num">
                                      <p:cBhvr>
                                        <p:cTn id="49" dur="500" fill="hold"/>
                                        <p:tgtEl>
                                          <p:spTgt spid="31748">
                                            <p:txEl>
                                              <p:pRg st="4" end="4"/>
                                            </p:txEl>
                                          </p:spTgt>
                                        </p:tgtEl>
                                        <p:attrNameLst>
                                          <p:attrName>ppt_x</p:attrName>
                                        </p:attrNameLst>
                                      </p:cBhvr>
                                      <p:tavLst>
                                        <p:tav tm="0">
                                          <p:val>
                                            <p:strVal val="#ppt_x"/>
                                          </p:val>
                                        </p:tav>
                                        <p:tav tm="100000">
                                          <p:val>
                                            <p:strVal val="#ppt_x"/>
                                          </p:val>
                                        </p:tav>
                                      </p:tavLst>
                                    </p:anim>
                                    <p:anim calcmode="lin" valueType="num">
                                      <p:cBhvr>
                                        <p:cTn id="50" dur="500" fill="hold"/>
                                        <p:tgtEl>
                                          <p:spTgt spid="31748">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1" presetClass="emph" presetSubtype="0" repeatCount="indefinite" fill="hold" nodeType="clickEffect">
                                  <p:stCondLst>
                                    <p:cond delay="0"/>
                                  </p:stCondLst>
                                  <p:childTnLst>
                                    <p:animClr clrSpc="hsl" dir="cw">
                                      <p:cBhvr override="childStyle">
                                        <p:cTn id="54" dur="500" fill="hold"/>
                                        <p:tgtEl>
                                          <p:spTgt spid="31748">
                                            <p:txEl>
                                              <p:pRg st="2" end="2"/>
                                            </p:txEl>
                                          </p:spTgt>
                                        </p:tgtEl>
                                        <p:attrNameLst>
                                          <p:attrName>style.color</p:attrName>
                                        </p:attrNameLst>
                                      </p:cBhvr>
                                      <p:by>
                                        <p:hsl h="7200000" s="0" l="0"/>
                                      </p:by>
                                    </p:animClr>
                                    <p:animClr clrSpc="hsl" dir="cw">
                                      <p:cBhvr>
                                        <p:cTn id="55" dur="500" fill="hold"/>
                                        <p:tgtEl>
                                          <p:spTgt spid="31748">
                                            <p:txEl>
                                              <p:pRg st="2" end="2"/>
                                            </p:txEl>
                                          </p:spTgt>
                                        </p:tgtEl>
                                        <p:attrNameLst>
                                          <p:attrName>fillcolor</p:attrName>
                                        </p:attrNameLst>
                                      </p:cBhvr>
                                      <p:by>
                                        <p:hsl h="7200000" s="0" l="0"/>
                                      </p:by>
                                    </p:animClr>
                                    <p:animClr clrSpc="hsl" dir="cw">
                                      <p:cBhvr>
                                        <p:cTn id="56" dur="500" fill="hold"/>
                                        <p:tgtEl>
                                          <p:spTgt spid="31748">
                                            <p:txEl>
                                              <p:pRg st="2" end="2"/>
                                            </p:txEl>
                                          </p:spTgt>
                                        </p:tgtEl>
                                        <p:attrNameLst>
                                          <p:attrName>stroke.color</p:attrName>
                                        </p:attrNameLst>
                                      </p:cBhvr>
                                      <p:by>
                                        <p:hsl h="7200000" s="0" l="0"/>
                                      </p:by>
                                    </p:animClr>
                                    <p:set>
                                      <p:cBhvr>
                                        <p:cTn id="57" dur="500" fill="hold"/>
                                        <p:tgtEl>
                                          <p:spTgt spid="31748">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8594" grpId="0" animBg="1"/>
      <p:bldP spid="31753" grpId="0"/>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5" name="Text Box 3"/>
          <p:cNvSpPr txBox="1">
            <a:spLocks noChangeArrowheads="1"/>
          </p:cNvSpPr>
          <p:nvPr/>
        </p:nvSpPr>
        <p:spPr bwMode="auto">
          <a:xfrm>
            <a:off x="76200" y="3179326"/>
            <a:ext cx="9144000" cy="3754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eaLnBrk="0" hangingPunct="0">
              <a:defRPr sz="3200">
                <a:solidFill>
                  <a:srgbClr val="2B09F7"/>
                </a:solidFill>
                <a:latin typeface="Times New Roman" panose="02020603050405020304" pitchFamily="18" charset="0"/>
              </a:defRPr>
            </a:lvl1pPr>
            <a:lvl2pPr marL="742950" indent="-285750" eaLnBrk="0" hangingPunct="0">
              <a:defRPr sz="3200">
                <a:solidFill>
                  <a:srgbClr val="2B09F7"/>
                </a:solidFill>
                <a:latin typeface="Times New Roman" panose="02020603050405020304" pitchFamily="18" charset="0"/>
              </a:defRPr>
            </a:lvl2pPr>
            <a:lvl3pPr marL="1143000" indent="-228600" eaLnBrk="0" hangingPunct="0">
              <a:defRPr sz="3200">
                <a:solidFill>
                  <a:srgbClr val="2B09F7"/>
                </a:solidFill>
                <a:latin typeface="Times New Roman" panose="02020603050405020304" pitchFamily="18" charset="0"/>
              </a:defRPr>
            </a:lvl3pPr>
            <a:lvl4pPr marL="1600200" indent="-228600" eaLnBrk="0" hangingPunct="0">
              <a:defRPr sz="3200">
                <a:solidFill>
                  <a:srgbClr val="2B09F7"/>
                </a:solidFill>
                <a:latin typeface="Times New Roman" panose="02020603050405020304" pitchFamily="18" charset="0"/>
              </a:defRPr>
            </a:lvl4pPr>
            <a:lvl5pPr marL="2057400" indent="-228600" eaLnBrk="0" hangingPunct="0">
              <a:defRPr sz="3200">
                <a:solidFill>
                  <a:srgbClr val="2B09F7"/>
                </a:solidFill>
                <a:latin typeface="Times New Roman" panose="02020603050405020304" pitchFamily="18" charset="0"/>
              </a:defRPr>
            </a:lvl5pPr>
            <a:lvl6pPr marL="2514600" indent="-228600" eaLnBrk="0" fontAlgn="base" hangingPunct="0">
              <a:spcBef>
                <a:spcPct val="0"/>
              </a:spcBef>
              <a:spcAft>
                <a:spcPct val="0"/>
              </a:spcAft>
              <a:defRPr sz="3200">
                <a:solidFill>
                  <a:srgbClr val="2B09F7"/>
                </a:solidFill>
                <a:latin typeface="Times New Roman" panose="02020603050405020304" pitchFamily="18" charset="0"/>
              </a:defRPr>
            </a:lvl6pPr>
            <a:lvl7pPr marL="2971800" indent="-228600" eaLnBrk="0" fontAlgn="base" hangingPunct="0">
              <a:spcBef>
                <a:spcPct val="0"/>
              </a:spcBef>
              <a:spcAft>
                <a:spcPct val="0"/>
              </a:spcAft>
              <a:defRPr sz="3200">
                <a:solidFill>
                  <a:srgbClr val="2B09F7"/>
                </a:solidFill>
                <a:latin typeface="Times New Roman" panose="02020603050405020304" pitchFamily="18" charset="0"/>
              </a:defRPr>
            </a:lvl7pPr>
            <a:lvl8pPr marL="3429000" indent="-228600" eaLnBrk="0" fontAlgn="base" hangingPunct="0">
              <a:spcBef>
                <a:spcPct val="0"/>
              </a:spcBef>
              <a:spcAft>
                <a:spcPct val="0"/>
              </a:spcAft>
              <a:defRPr sz="3200">
                <a:solidFill>
                  <a:srgbClr val="2B09F7"/>
                </a:solidFill>
                <a:latin typeface="Times New Roman" panose="02020603050405020304" pitchFamily="18" charset="0"/>
              </a:defRPr>
            </a:lvl8pPr>
            <a:lvl9pPr marL="3886200" indent="-228600" eaLnBrk="0" fontAlgn="base" hangingPunct="0">
              <a:spcBef>
                <a:spcPct val="0"/>
              </a:spcBef>
              <a:spcAft>
                <a:spcPct val="0"/>
              </a:spcAft>
              <a:defRPr sz="3200">
                <a:solidFill>
                  <a:srgbClr val="2B09F7"/>
                </a:solidFill>
                <a:latin typeface="Times New Roman" panose="02020603050405020304" pitchFamily="18" charset="0"/>
              </a:defRPr>
            </a:lvl9pPr>
          </a:lstStyle>
          <a:p>
            <a:pPr eaLnBrk="1" hangingPunct="1"/>
            <a:r>
              <a:rPr lang="en-US" sz="3900" b="1" dirty="0" err="1">
                <a:solidFill>
                  <a:srgbClr val="003F3E"/>
                </a:solidFill>
              </a:rPr>
              <a:t>Câu</a:t>
            </a:r>
            <a:r>
              <a:rPr lang="en-US" sz="3900" b="1" dirty="0">
                <a:solidFill>
                  <a:srgbClr val="003F3E"/>
                </a:solidFill>
              </a:rPr>
              <a:t> 2. </a:t>
            </a:r>
            <a:r>
              <a:rPr lang="en-US" sz="3900" b="1" dirty="0" err="1">
                <a:solidFill>
                  <a:srgbClr val="003F3E"/>
                </a:solidFill>
              </a:rPr>
              <a:t>câu</a:t>
            </a:r>
            <a:r>
              <a:rPr lang="en-US" sz="3900" b="1" dirty="0">
                <a:solidFill>
                  <a:srgbClr val="003F3E"/>
                </a:solidFill>
              </a:rPr>
              <a:t> </a:t>
            </a:r>
            <a:r>
              <a:rPr lang="en-US" sz="3900" b="1" dirty="0" err="1">
                <a:solidFill>
                  <a:srgbClr val="003F3E"/>
                </a:solidFill>
              </a:rPr>
              <a:t>nào</a:t>
            </a:r>
            <a:r>
              <a:rPr lang="en-US" sz="3900" b="1" dirty="0">
                <a:solidFill>
                  <a:srgbClr val="003F3E"/>
                </a:solidFill>
              </a:rPr>
              <a:t> </a:t>
            </a:r>
            <a:r>
              <a:rPr lang="en-US" sz="3900" b="1" dirty="0" err="1">
                <a:solidFill>
                  <a:srgbClr val="FF0000"/>
                </a:solidFill>
              </a:rPr>
              <a:t>sai</a:t>
            </a:r>
            <a:r>
              <a:rPr lang="en-US" sz="3900" b="1" dirty="0">
                <a:solidFill>
                  <a:srgbClr val="003F3E"/>
                </a:solidFill>
              </a:rPr>
              <a:t> </a:t>
            </a:r>
            <a:r>
              <a:rPr lang="en-US" sz="3900" b="1" dirty="0" err="1">
                <a:solidFill>
                  <a:srgbClr val="003F3E"/>
                </a:solidFill>
              </a:rPr>
              <a:t>khi</a:t>
            </a:r>
            <a:r>
              <a:rPr lang="en-US" sz="3900" b="1" dirty="0">
                <a:solidFill>
                  <a:srgbClr val="003F3E"/>
                </a:solidFill>
              </a:rPr>
              <a:t> </a:t>
            </a:r>
            <a:r>
              <a:rPr lang="en-US" sz="3900" b="1" dirty="0" err="1">
                <a:solidFill>
                  <a:srgbClr val="003F3E"/>
                </a:solidFill>
              </a:rPr>
              <a:t>nói</a:t>
            </a:r>
            <a:r>
              <a:rPr lang="en-US" sz="3900" b="1" dirty="0">
                <a:solidFill>
                  <a:srgbClr val="003F3E"/>
                </a:solidFill>
              </a:rPr>
              <a:t> </a:t>
            </a:r>
            <a:r>
              <a:rPr lang="en-US" sz="3900" b="1" dirty="0" err="1">
                <a:solidFill>
                  <a:srgbClr val="003F3E"/>
                </a:solidFill>
              </a:rPr>
              <a:t>về</a:t>
            </a:r>
            <a:r>
              <a:rPr lang="en-US" sz="3900" b="1" dirty="0">
                <a:solidFill>
                  <a:srgbClr val="003F3E"/>
                </a:solidFill>
              </a:rPr>
              <a:t> </a:t>
            </a:r>
            <a:r>
              <a:rPr lang="en-US" sz="3900" b="1" dirty="0" err="1">
                <a:solidFill>
                  <a:srgbClr val="003F3E"/>
                </a:solidFill>
              </a:rPr>
              <a:t>tia</a:t>
            </a:r>
            <a:r>
              <a:rPr lang="en-US" sz="3900" b="1" dirty="0">
                <a:solidFill>
                  <a:srgbClr val="003F3E"/>
                </a:solidFill>
              </a:rPr>
              <a:t> X </a:t>
            </a:r>
            <a:r>
              <a:rPr lang="en-US" sz="3900" b="1" dirty="0" err="1">
                <a:solidFill>
                  <a:srgbClr val="003F3E"/>
                </a:solidFill>
              </a:rPr>
              <a:t>và</a:t>
            </a:r>
            <a:r>
              <a:rPr lang="en-US" sz="3900" b="1" dirty="0">
                <a:solidFill>
                  <a:srgbClr val="003F3E"/>
                </a:solidFill>
              </a:rPr>
              <a:t> </a:t>
            </a:r>
            <a:r>
              <a:rPr lang="en-US" sz="3900" b="1" dirty="0" err="1">
                <a:solidFill>
                  <a:srgbClr val="003F3E"/>
                </a:solidFill>
              </a:rPr>
              <a:t>tia</a:t>
            </a:r>
            <a:r>
              <a:rPr lang="en-US" sz="3900" b="1" dirty="0">
                <a:solidFill>
                  <a:srgbClr val="003F3E"/>
                </a:solidFill>
              </a:rPr>
              <a:t> </a:t>
            </a:r>
            <a:r>
              <a:rPr lang="en-US" sz="3900" b="1" dirty="0" err="1">
                <a:solidFill>
                  <a:srgbClr val="003F3E"/>
                </a:solidFill>
              </a:rPr>
              <a:t>tử</a:t>
            </a:r>
            <a:r>
              <a:rPr lang="en-US" sz="3900" b="1" dirty="0">
                <a:solidFill>
                  <a:srgbClr val="003F3E"/>
                </a:solidFill>
              </a:rPr>
              <a:t> </a:t>
            </a:r>
            <a:r>
              <a:rPr lang="en-US" sz="3900" b="1" dirty="0" err="1">
                <a:solidFill>
                  <a:srgbClr val="003F3E"/>
                </a:solidFill>
              </a:rPr>
              <a:t>ngoại</a:t>
            </a:r>
            <a:r>
              <a:rPr lang="en-US" sz="3900" b="1" dirty="0">
                <a:solidFill>
                  <a:srgbClr val="003F3E"/>
                </a:solidFill>
              </a:rPr>
              <a:t>?</a:t>
            </a:r>
          </a:p>
          <a:p>
            <a:pPr marL="538163" lvl="1" algn="just" eaLnBrk="1" hangingPunct="1"/>
            <a:r>
              <a:rPr lang="en-US" sz="4000" b="1" dirty="0">
                <a:solidFill>
                  <a:srgbClr val="0000FF"/>
                </a:solidFill>
              </a:rPr>
              <a:t>A. </a:t>
            </a:r>
            <a:r>
              <a:rPr lang="en-US" sz="4000" b="1" dirty="0" err="1">
                <a:solidFill>
                  <a:srgbClr val="0000FF"/>
                </a:solidFill>
              </a:rPr>
              <a:t>diệt</a:t>
            </a:r>
            <a:r>
              <a:rPr lang="en-US" sz="4000" b="1" dirty="0">
                <a:solidFill>
                  <a:srgbClr val="0000FF"/>
                </a:solidFill>
              </a:rPr>
              <a:t> vi </a:t>
            </a:r>
            <a:r>
              <a:rPr lang="en-US" sz="4000" b="1" dirty="0" err="1">
                <a:solidFill>
                  <a:srgbClr val="0000FF"/>
                </a:solidFill>
              </a:rPr>
              <a:t>khuẩn</a:t>
            </a:r>
            <a:endParaRPr lang="en-US" sz="4000" b="1" dirty="0">
              <a:solidFill>
                <a:srgbClr val="0000FF"/>
              </a:solidFill>
            </a:endParaRPr>
          </a:p>
          <a:p>
            <a:pPr marL="538163" lvl="1" algn="just" eaLnBrk="1" hangingPunct="1"/>
            <a:r>
              <a:rPr lang="en-US" sz="4000" b="1" dirty="0">
                <a:solidFill>
                  <a:srgbClr val="0000FF"/>
                </a:solidFill>
              </a:rPr>
              <a:t>B. </a:t>
            </a:r>
            <a:r>
              <a:rPr lang="en-US" sz="4000" b="1" dirty="0" err="1">
                <a:solidFill>
                  <a:srgbClr val="0000FF"/>
                </a:solidFill>
              </a:rPr>
              <a:t>làm</a:t>
            </a:r>
            <a:r>
              <a:rPr lang="en-US" sz="4000" b="1" dirty="0">
                <a:solidFill>
                  <a:srgbClr val="0000FF"/>
                </a:solidFill>
              </a:rPr>
              <a:t> </a:t>
            </a:r>
            <a:r>
              <a:rPr lang="en-US" sz="4000" b="1" dirty="0" err="1">
                <a:solidFill>
                  <a:srgbClr val="0000FF"/>
                </a:solidFill>
              </a:rPr>
              <a:t>phát</a:t>
            </a:r>
            <a:r>
              <a:rPr lang="en-US" sz="4000" b="1" dirty="0">
                <a:solidFill>
                  <a:srgbClr val="0000FF"/>
                </a:solidFill>
              </a:rPr>
              <a:t> </a:t>
            </a:r>
            <a:r>
              <a:rPr lang="en-US" sz="4000" b="1" dirty="0" err="1">
                <a:solidFill>
                  <a:srgbClr val="0000FF"/>
                </a:solidFill>
              </a:rPr>
              <a:t>quang</a:t>
            </a:r>
            <a:r>
              <a:rPr lang="en-US" sz="4000" b="1" dirty="0">
                <a:solidFill>
                  <a:srgbClr val="0000FF"/>
                </a:solidFill>
              </a:rPr>
              <a:t> </a:t>
            </a:r>
            <a:r>
              <a:rPr lang="en-US" sz="4000" b="1" dirty="0" err="1">
                <a:solidFill>
                  <a:srgbClr val="0000FF"/>
                </a:solidFill>
              </a:rPr>
              <a:t>một</a:t>
            </a:r>
            <a:r>
              <a:rPr lang="en-US" sz="4000" b="1" dirty="0">
                <a:solidFill>
                  <a:srgbClr val="0000FF"/>
                </a:solidFill>
              </a:rPr>
              <a:t> </a:t>
            </a:r>
            <a:r>
              <a:rPr lang="en-US" sz="4000" b="1" dirty="0" err="1">
                <a:solidFill>
                  <a:srgbClr val="0000FF"/>
                </a:solidFill>
              </a:rPr>
              <a:t>số</a:t>
            </a:r>
            <a:r>
              <a:rPr lang="en-US" sz="4000" b="1" dirty="0">
                <a:solidFill>
                  <a:srgbClr val="0000FF"/>
                </a:solidFill>
              </a:rPr>
              <a:t> </a:t>
            </a:r>
            <a:r>
              <a:rPr lang="en-US" sz="4000" b="1" dirty="0" err="1">
                <a:solidFill>
                  <a:srgbClr val="0000FF"/>
                </a:solidFill>
              </a:rPr>
              <a:t>chất</a:t>
            </a:r>
            <a:r>
              <a:rPr lang="en-US" sz="4000" b="1" dirty="0">
                <a:solidFill>
                  <a:srgbClr val="0000FF"/>
                </a:solidFill>
              </a:rPr>
              <a:t>.  </a:t>
            </a:r>
          </a:p>
          <a:p>
            <a:pPr marL="538163" lvl="1" algn="just" eaLnBrk="1" hangingPunct="1"/>
            <a:r>
              <a:rPr lang="en-US" sz="4000" b="1" dirty="0">
                <a:solidFill>
                  <a:srgbClr val="0000FF"/>
                </a:solidFill>
              </a:rPr>
              <a:t>C. </a:t>
            </a:r>
            <a:r>
              <a:rPr lang="en-US" sz="4000" b="1" dirty="0" err="1">
                <a:solidFill>
                  <a:srgbClr val="0000FF"/>
                </a:solidFill>
              </a:rPr>
              <a:t>lệch</a:t>
            </a:r>
            <a:r>
              <a:rPr lang="en-US" sz="4000" b="1" dirty="0">
                <a:solidFill>
                  <a:srgbClr val="0000FF"/>
                </a:solidFill>
              </a:rPr>
              <a:t> </a:t>
            </a:r>
            <a:r>
              <a:rPr lang="en-US" sz="4000" b="1" dirty="0" err="1">
                <a:solidFill>
                  <a:srgbClr val="0000FF"/>
                </a:solidFill>
              </a:rPr>
              <a:t>trong</a:t>
            </a:r>
            <a:r>
              <a:rPr lang="en-US" sz="4000" b="1" dirty="0">
                <a:solidFill>
                  <a:srgbClr val="0000FF"/>
                </a:solidFill>
              </a:rPr>
              <a:t> </a:t>
            </a:r>
            <a:r>
              <a:rPr lang="en-US" sz="4000" b="1" dirty="0" err="1">
                <a:solidFill>
                  <a:srgbClr val="0000FF"/>
                </a:solidFill>
              </a:rPr>
              <a:t>điện</a:t>
            </a:r>
            <a:r>
              <a:rPr lang="en-US" sz="4000" b="1" dirty="0">
                <a:solidFill>
                  <a:srgbClr val="0000FF"/>
                </a:solidFill>
              </a:rPr>
              <a:t> </a:t>
            </a:r>
            <a:r>
              <a:rPr lang="en-US" sz="4000" b="1" dirty="0" err="1">
                <a:solidFill>
                  <a:srgbClr val="0000FF"/>
                </a:solidFill>
              </a:rPr>
              <a:t>trường</a:t>
            </a:r>
            <a:r>
              <a:rPr lang="en-US" sz="4000" b="1" dirty="0">
                <a:solidFill>
                  <a:srgbClr val="0000FF"/>
                </a:solidFill>
              </a:rPr>
              <a:t> </a:t>
            </a:r>
            <a:r>
              <a:rPr lang="en-US" sz="4000" b="1" dirty="0" err="1">
                <a:solidFill>
                  <a:srgbClr val="0000FF"/>
                </a:solidFill>
              </a:rPr>
              <a:t>và</a:t>
            </a:r>
            <a:r>
              <a:rPr lang="en-US" sz="4000" b="1" dirty="0">
                <a:solidFill>
                  <a:srgbClr val="0000FF"/>
                </a:solidFill>
              </a:rPr>
              <a:t> </a:t>
            </a:r>
            <a:r>
              <a:rPr lang="en-US" sz="4000" b="1" dirty="0" err="1">
                <a:solidFill>
                  <a:srgbClr val="0000FF"/>
                </a:solidFill>
              </a:rPr>
              <a:t>từ</a:t>
            </a:r>
            <a:r>
              <a:rPr lang="en-US" sz="4000" b="1" dirty="0">
                <a:solidFill>
                  <a:srgbClr val="0000FF"/>
                </a:solidFill>
              </a:rPr>
              <a:t> </a:t>
            </a:r>
            <a:r>
              <a:rPr lang="en-US" sz="4000" b="1" dirty="0" err="1">
                <a:solidFill>
                  <a:srgbClr val="0000FF"/>
                </a:solidFill>
              </a:rPr>
              <a:t>trường</a:t>
            </a:r>
            <a:r>
              <a:rPr lang="en-US" sz="4000" b="1" dirty="0">
                <a:solidFill>
                  <a:srgbClr val="0000FF"/>
                </a:solidFill>
              </a:rPr>
              <a:t>.</a:t>
            </a:r>
          </a:p>
          <a:p>
            <a:pPr marL="538163" lvl="1" algn="just" eaLnBrk="1" hangingPunct="1"/>
            <a:r>
              <a:rPr lang="en-US" sz="4000" b="1" dirty="0">
                <a:solidFill>
                  <a:srgbClr val="0000FF"/>
                </a:solidFill>
              </a:rPr>
              <a:t>D. </a:t>
            </a:r>
            <a:r>
              <a:rPr lang="en-US" sz="4000" b="1" dirty="0" err="1">
                <a:solidFill>
                  <a:srgbClr val="0000FF"/>
                </a:solidFill>
              </a:rPr>
              <a:t>có</a:t>
            </a:r>
            <a:r>
              <a:rPr lang="en-US" sz="4000" b="1" dirty="0">
                <a:solidFill>
                  <a:srgbClr val="0000FF"/>
                </a:solidFill>
              </a:rPr>
              <a:t> </a:t>
            </a:r>
            <a:r>
              <a:rPr lang="en-US" sz="4000" b="1" dirty="0" err="1">
                <a:solidFill>
                  <a:srgbClr val="0000FF"/>
                </a:solidFill>
              </a:rPr>
              <a:t>tác</a:t>
            </a:r>
            <a:r>
              <a:rPr lang="en-US" sz="4000" b="1" dirty="0">
                <a:solidFill>
                  <a:srgbClr val="0000FF"/>
                </a:solidFill>
              </a:rPr>
              <a:t> </a:t>
            </a:r>
            <a:r>
              <a:rPr lang="en-US" sz="4000" b="1" dirty="0" err="1">
                <a:solidFill>
                  <a:srgbClr val="0000FF"/>
                </a:solidFill>
              </a:rPr>
              <a:t>dụng</a:t>
            </a:r>
            <a:r>
              <a:rPr lang="en-US" sz="4000" b="1" dirty="0">
                <a:solidFill>
                  <a:srgbClr val="0000FF"/>
                </a:solidFill>
              </a:rPr>
              <a:t> </a:t>
            </a:r>
            <a:r>
              <a:rPr lang="en-US" sz="4000" b="1" dirty="0" err="1">
                <a:solidFill>
                  <a:srgbClr val="0000FF"/>
                </a:solidFill>
              </a:rPr>
              <a:t>lên</a:t>
            </a:r>
            <a:r>
              <a:rPr lang="en-US" sz="4000" b="1" dirty="0">
                <a:solidFill>
                  <a:srgbClr val="0000FF"/>
                </a:solidFill>
              </a:rPr>
              <a:t> </a:t>
            </a:r>
            <a:r>
              <a:rPr lang="en-US" sz="4000" b="1" dirty="0" err="1">
                <a:solidFill>
                  <a:srgbClr val="0000FF"/>
                </a:solidFill>
              </a:rPr>
              <a:t>kính</a:t>
            </a:r>
            <a:r>
              <a:rPr lang="en-US" sz="4000" b="1" dirty="0">
                <a:solidFill>
                  <a:srgbClr val="0000FF"/>
                </a:solidFill>
              </a:rPr>
              <a:t> </a:t>
            </a:r>
            <a:r>
              <a:rPr lang="en-US" sz="4000" b="1" dirty="0" err="1">
                <a:solidFill>
                  <a:srgbClr val="0000FF"/>
                </a:solidFill>
              </a:rPr>
              <a:t>ảnh</a:t>
            </a:r>
            <a:r>
              <a:rPr lang="en-US" sz="4000" b="1" dirty="0">
                <a:solidFill>
                  <a:srgbClr val="0000FF"/>
                </a:solidFill>
              </a:rPr>
              <a:t>.</a:t>
            </a:r>
          </a:p>
        </p:txBody>
      </p:sp>
      <p:sp>
        <p:nvSpPr>
          <p:cNvPr id="32772" name="Rectangle 30"/>
          <p:cNvSpPr>
            <a:spLocks noChangeArrowheads="1"/>
          </p:cNvSpPr>
          <p:nvPr/>
        </p:nvSpPr>
        <p:spPr bwMode="auto">
          <a:xfrm>
            <a:off x="0" y="4146114"/>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eaLnBrk="0" hangingPunct="0">
              <a:defRPr sz="3200">
                <a:solidFill>
                  <a:srgbClr val="2B09F7"/>
                </a:solidFill>
                <a:latin typeface="Times New Roman" panose="02020603050405020304" pitchFamily="18" charset="0"/>
              </a:defRPr>
            </a:lvl1pPr>
            <a:lvl2pPr marL="742950" indent="-285750" eaLnBrk="0" hangingPunct="0">
              <a:defRPr sz="3200">
                <a:solidFill>
                  <a:srgbClr val="2B09F7"/>
                </a:solidFill>
                <a:latin typeface="Times New Roman" panose="02020603050405020304" pitchFamily="18" charset="0"/>
              </a:defRPr>
            </a:lvl2pPr>
            <a:lvl3pPr marL="1143000" indent="-228600" eaLnBrk="0" hangingPunct="0">
              <a:defRPr sz="3200">
                <a:solidFill>
                  <a:srgbClr val="2B09F7"/>
                </a:solidFill>
                <a:latin typeface="Times New Roman" panose="02020603050405020304" pitchFamily="18" charset="0"/>
              </a:defRPr>
            </a:lvl3pPr>
            <a:lvl4pPr marL="1600200" indent="-228600" eaLnBrk="0" hangingPunct="0">
              <a:defRPr sz="3200">
                <a:solidFill>
                  <a:srgbClr val="2B09F7"/>
                </a:solidFill>
                <a:latin typeface="Times New Roman" panose="02020603050405020304" pitchFamily="18" charset="0"/>
              </a:defRPr>
            </a:lvl4pPr>
            <a:lvl5pPr marL="2057400" indent="-228600" eaLnBrk="0" hangingPunct="0">
              <a:defRPr sz="3200">
                <a:solidFill>
                  <a:srgbClr val="2B09F7"/>
                </a:solidFill>
                <a:latin typeface="Times New Roman" panose="02020603050405020304" pitchFamily="18" charset="0"/>
              </a:defRPr>
            </a:lvl5pPr>
            <a:lvl6pPr marL="2514600" indent="-228600" eaLnBrk="0" fontAlgn="base" hangingPunct="0">
              <a:spcBef>
                <a:spcPct val="0"/>
              </a:spcBef>
              <a:spcAft>
                <a:spcPct val="0"/>
              </a:spcAft>
              <a:defRPr sz="3200">
                <a:solidFill>
                  <a:srgbClr val="2B09F7"/>
                </a:solidFill>
                <a:latin typeface="Times New Roman" panose="02020603050405020304" pitchFamily="18" charset="0"/>
              </a:defRPr>
            </a:lvl6pPr>
            <a:lvl7pPr marL="2971800" indent="-228600" eaLnBrk="0" fontAlgn="base" hangingPunct="0">
              <a:spcBef>
                <a:spcPct val="0"/>
              </a:spcBef>
              <a:spcAft>
                <a:spcPct val="0"/>
              </a:spcAft>
              <a:defRPr sz="3200">
                <a:solidFill>
                  <a:srgbClr val="2B09F7"/>
                </a:solidFill>
                <a:latin typeface="Times New Roman" panose="02020603050405020304" pitchFamily="18" charset="0"/>
              </a:defRPr>
            </a:lvl7pPr>
            <a:lvl8pPr marL="3429000" indent="-228600" eaLnBrk="0" fontAlgn="base" hangingPunct="0">
              <a:spcBef>
                <a:spcPct val="0"/>
              </a:spcBef>
              <a:spcAft>
                <a:spcPct val="0"/>
              </a:spcAft>
              <a:defRPr sz="3200">
                <a:solidFill>
                  <a:srgbClr val="2B09F7"/>
                </a:solidFill>
                <a:latin typeface="Times New Roman" panose="02020603050405020304" pitchFamily="18" charset="0"/>
              </a:defRPr>
            </a:lvl8pPr>
            <a:lvl9pPr marL="3886200" indent="-228600" eaLnBrk="0" fontAlgn="base" hangingPunct="0">
              <a:spcBef>
                <a:spcPct val="0"/>
              </a:spcBef>
              <a:spcAft>
                <a:spcPct val="0"/>
              </a:spcAft>
              <a:defRPr sz="3200">
                <a:solidFill>
                  <a:srgbClr val="2B09F7"/>
                </a:solidFill>
                <a:latin typeface="Times New Roman" panose="02020603050405020304" pitchFamily="18" charset="0"/>
              </a:defRPr>
            </a:lvl9pPr>
          </a:lstStyle>
          <a:p>
            <a:pPr eaLnBrk="1" hangingPunct="1"/>
            <a:endParaRPr lang="vi-VN" sz="3600" b="1">
              <a:latin typeface="Garamond" panose="02020404030301010803" pitchFamily="18" charset="0"/>
            </a:endParaRPr>
          </a:p>
        </p:txBody>
      </p:sp>
      <p:sp>
        <p:nvSpPr>
          <p:cNvPr id="32773" name="Rectangle 31"/>
          <p:cNvSpPr>
            <a:spLocks noChangeArrowheads="1"/>
          </p:cNvSpPr>
          <p:nvPr/>
        </p:nvSpPr>
        <p:spPr bwMode="auto">
          <a:xfrm>
            <a:off x="0" y="4593789"/>
            <a:ext cx="5334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eaLnBrk="0" hangingPunct="0">
              <a:defRPr sz="3200">
                <a:solidFill>
                  <a:srgbClr val="2B09F7"/>
                </a:solidFill>
                <a:latin typeface="Times New Roman" panose="02020603050405020304" pitchFamily="18" charset="0"/>
              </a:defRPr>
            </a:lvl1pPr>
            <a:lvl2pPr marL="742950" indent="-285750" eaLnBrk="0" hangingPunct="0">
              <a:defRPr sz="3200">
                <a:solidFill>
                  <a:srgbClr val="2B09F7"/>
                </a:solidFill>
                <a:latin typeface="Times New Roman" panose="02020603050405020304" pitchFamily="18" charset="0"/>
              </a:defRPr>
            </a:lvl2pPr>
            <a:lvl3pPr marL="1143000" indent="-228600" eaLnBrk="0" hangingPunct="0">
              <a:defRPr sz="3200">
                <a:solidFill>
                  <a:srgbClr val="2B09F7"/>
                </a:solidFill>
                <a:latin typeface="Times New Roman" panose="02020603050405020304" pitchFamily="18" charset="0"/>
              </a:defRPr>
            </a:lvl3pPr>
            <a:lvl4pPr marL="1600200" indent="-228600" eaLnBrk="0" hangingPunct="0">
              <a:defRPr sz="3200">
                <a:solidFill>
                  <a:srgbClr val="2B09F7"/>
                </a:solidFill>
                <a:latin typeface="Times New Roman" panose="02020603050405020304" pitchFamily="18" charset="0"/>
              </a:defRPr>
            </a:lvl4pPr>
            <a:lvl5pPr marL="2057400" indent="-228600" eaLnBrk="0" hangingPunct="0">
              <a:defRPr sz="3200">
                <a:solidFill>
                  <a:srgbClr val="2B09F7"/>
                </a:solidFill>
                <a:latin typeface="Times New Roman" panose="02020603050405020304" pitchFamily="18" charset="0"/>
              </a:defRPr>
            </a:lvl5pPr>
            <a:lvl6pPr marL="2514600" indent="-228600" eaLnBrk="0" fontAlgn="base" hangingPunct="0">
              <a:spcBef>
                <a:spcPct val="0"/>
              </a:spcBef>
              <a:spcAft>
                <a:spcPct val="0"/>
              </a:spcAft>
              <a:defRPr sz="3200">
                <a:solidFill>
                  <a:srgbClr val="2B09F7"/>
                </a:solidFill>
                <a:latin typeface="Times New Roman" panose="02020603050405020304" pitchFamily="18" charset="0"/>
              </a:defRPr>
            </a:lvl6pPr>
            <a:lvl7pPr marL="2971800" indent="-228600" eaLnBrk="0" fontAlgn="base" hangingPunct="0">
              <a:spcBef>
                <a:spcPct val="0"/>
              </a:spcBef>
              <a:spcAft>
                <a:spcPct val="0"/>
              </a:spcAft>
              <a:defRPr sz="3200">
                <a:solidFill>
                  <a:srgbClr val="2B09F7"/>
                </a:solidFill>
                <a:latin typeface="Times New Roman" panose="02020603050405020304" pitchFamily="18" charset="0"/>
              </a:defRPr>
            </a:lvl7pPr>
            <a:lvl8pPr marL="3429000" indent="-228600" eaLnBrk="0" fontAlgn="base" hangingPunct="0">
              <a:spcBef>
                <a:spcPct val="0"/>
              </a:spcBef>
              <a:spcAft>
                <a:spcPct val="0"/>
              </a:spcAft>
              <a:defRPr sz="3200">
                <a:solidFill>
                  <a:srgbClr val="2B09F7"/>
                </a:solidFill>
                <a:latin typeface="Times New Roman" panose="02020603050405020304" pitchFamily="18" charset="0"/>
              </a:defRPr>
            </a:lvl8pPr>
            <a:lvl9pPr marL="3886200" indent="-228600" eaLnBrk="0" fontAlgn="base" hangingPunct="0">
              <a:spcBef>
                <a:spcPct val="0"/>
              </a:spcBef>
              <a:spcAft>
                <a:spcPct val="0"/>
              </a:spcAft>
              <a:defRPr sz="3200">
                <a:solidFill>
                  <a:srgbClr val="2B09F7"/>
                </a:solidFill>
                <a:latin typeface="Times New Roman" panose="02020603050405020304" pitchFamily="18" charset="0"/>
              </a:defRPr>
            </a:lvl9pPr>
          </a:lstStyle>
          <a:p>
            <a:pPr eaLnBrk="1" hangingPunct="1"/>
            <a:r>
              <a:rPr kumimoji="1" lang="en-US" sz="1100" b="1" dirty="0">
                <a:cs typeface="Times New Roman" panose="02020603050405020304" pitchFamily="18" charset="0"/>
              </a:rPr>
              <a:t>          </a:t>
            </a:r>
            <a:endParaRPr kumimoji="1" lang="en-US" sz="2400" b="1" dirty="0"/>
          </a:p>
        </p:txBody>
      </p:sp>
      <p:sp>
        <p:nvSpPr>
          <p:cNvPr id="32774" name="Rectangle 32"/>
          <p:cNvSpPr>
            <a:spLocks noChangeArrowheads="1"/>
          </p:cNvSpPr>
          <p:nvPr/>
        </p:nvSpPr>
        <p:spPr bwMode="auto">
          <a:xfrm>
            <a:off x="0" y="5273239"/>
            <a:ext cx="8128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eaLnBrk="0" hangingPunct="0">
              <a:defRPr sz="3200">
                <a:solidFill>
                  <a:srgbClr val="2B09F7"/>
                </a:solidFill>
                <a:latin typeface="Times New Roman" panose="02020603050405020304" pitchFamily="18" charset="0"/>
              </a:defRPr>
            </a:lvl1pPr>
            <a:lvl2pPr marL="742950" indent="-285750" eaLnBrk="0" hangingPunct="0">
              <a:defRPr sz="3200">
                <a:solidFill>
                  <a:srgbClr val="2B09F7"/>
                </a:solidFill>
                <a:latin typeface="Times New Roman" panose="02020603050405020304" pitchFamily="18" charset="0"/>
              </a:defRPr>
            </a:lvl2pPr>
            <a:lvl3pPr marL="1143000" indent="-228600" eaLnBrk="0" hangingPunct="0">
              <a:defRPr sz="3200">
                <a:solidFill>
                  <a:srgbClr val="2B09F7"/>
                </a:solidFill>
                <a:latin typeface="Times New Roman" panose="02020603050405020304" pitchFamily="18" charset="0"/>
              </a:defRPr>
            </a:lvl3pPr>
            <a:lvl4pPr marL="1600200" indent="-228600" eaLnBrk="0" hangingPunct="0">
              <a:defRPr sz="3200">
                <a:solidFill>
                  <a:srgbClr val="2B09F7"/>
                </a:solidFill>
                <a:latin typeface="Times New Roman" panose="02020603050405020304" pitchFamily="18" charset="0"/>
              </a:defRPr>
            </a:lvl4pPr>
            <a:lvl5pPr marL="2057400" indent="-228600" eaLnBrk="0" hangingPunct="0">
              <a:defRPr sz="3200">
                <a:solidFill>
                  <a:srgbClr val="2B09F7"/>
                </a:solidFill>
                <a:latin typeface="Times New Roman" panose="02020603050405020304" pitchFamily="18" charset="0"/>
              </a:defRPr>
            </a:lvl5pPr>
            <a:lvl6pPr marL="2514600" indent="-228600" eaLnBrk="0" fontAlgn="base" hangingPunct="0">
              <a:spcBef>
                <a:spcPct val="0"/>
              </a:spcBef>
              <a:spcAft>
                <a:spcPct val="0"/>
              </a:spcAft>
              <a:defRPr sz="3200">
                <a:solidFill>
                  <a:srgbClr val="2B09F7"/>
                </a:solidFill>
                <a:latin typeface="Times New Roman" panose="02020603050405020304" pitchFamily="18" charset="0"/>
              </a:defRPr>
            </a:lvl6pPr>
            <a:lvl7pPr marL="2971800" indent="-228600" eaLnBrk="0" fontAlgn="base" hangingPunct="0">
              <a:spcBef>
                <a:spcPct val="0"/>
              </a:spcBef>
              <a:spcAft>
                <a:spcPct val="0"/>
              </a:spcAft>
              <a:defRPr sz="3200">
                <a:solidFill>
                  <a:srgbClr val="2B09F7"/>
                </a:solidFill>
                <a:latin typeface="Times New Roman" panose="02020603050405020304" pitchFamily="18" charset="0"/>
              </a:defRPr>
            </a:lvl7pPr>
            <a:lvl8pPr marL="3429000" indent="-228600" eaLnBrk="0" fontAlgn="base" hangingPunct="0">
              <a:spcBef>
                <a:spcPct val="0"/>
              </a:spcBef>
              <a:spcAft>
                <a:spcPct val="0"/>
              </a:spcAft>
              <a:defRPr sz="3200">
                <a:solidFill>
                  <a:srgbClr val="2B09F7"/>
                </a:solidFill>
                <a:latin typeface="Times New Roman" panose="02020603050405020304" pitchFamily="18" charset="0"/>
              </a:defRPr>
            </a:lvl8pPr>
            <a:lvl9pPr marL="3886200" indent="-228600" eaLnBrk="0" fontAlgn="base" hangingPunct="0">
              <a:spcBef>
                <a:spcPct val="0"/>
              </a:spcBef>
              <a:spcAft>
                <a:spcPct val="0"/>
              </a:spcAft>
              <a:defRPr sz="3200">
                <a:solidFill>
                  <a:srgbClr val="2B09F7"/>
                </a:solidFill>
                <a:latin typeface="Times New Roman" panose="02020603050405020304" pitchFamily="18" charset="0"/>
              </a:defRPr>
            </a:lvl9pPr>
          </a:lstStyle>
          <a:p>
            <a:pPr eaLnBrk="1" hangingPunct="1"/>
            <a:r>
              <a:rPr kumimoji="1" lang="en-US" sz="1100" b="1" dirty="0">
                <a:cs typeface="Times New Roman" panose="02020603050405020304" pitchFamily="18" charset="0"/>
              </a:rPr>
              <a:t>                  </a:t>
            </a:r>
            <a:endParaRPr kumimoji="1" lang="en-US" sz="2400" b="1" dirty="0"/>
          </a:p>
        </p:txBody>
      </p:sp>
      <p:sp>
        <p:nvSpPr>
          <p:cNvPr id="32775" name="Rectangle 33"/>
          <p:cNvSpPr>
            <a:spLocks noChangeArrowheads="1"/>
          </p:cNvSpPr>
          <p:nvPr/>
        </p:nvSpPr>
        <p:spPr bwMode="auto">
          <a:xfrm>
            <a:off x="0" y="5981264"/>
            <a:ext cx="6032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eaLnBrk="0" hangingPunct="0">
              <a:defRPr sz="3200">
                <a:solidFill>
                  <a:srgbClr val="2B09F7"/>
                </a:solidFill>
                <a:latin typeface="Times New Roman" panose="02020603050405020304" pitchFamily="18" charset="0"/>
              </a:defRPr>
            </a:lvl1pPr>
            <a:lvl2pPr marL="742950" indent="-285750" eaLnBrk="0" hangingPunct="0">
              <a:defRPr sz="3200">
                <a:solidFill>
                  <a:srgbClr val="2B09F7"/>
                </a:solidFill>
                <a:latin typeface="Times New Roman" panose="02020603050405020304" pitchFamily="18" charset="0"/>
              </a:defRPr>
            </a:lvl2pPr>
            <a:lvl3pPr marL="1143000" indent="-228600" eaLnBrk="0" hangingPunct="0">
              <a:defRPr sz="3200">
                <a:solidFill>
                  <a:srgbClr val="2B09F7"/>
                </a:solidFill>
                <a:latin typeface="Times New Roman" panose="02020603050405020304" pitchFamily="18" charset="0"/>
              </a:defRPr>
            </a:lvl3pPr>
            <a:lvl4pPr marL="1600200" indent="-228600" eaLnBrk="0" hangingPunct="0">
              <a:defRPr sz="3200">
                <a:solidFill>
                  <a:srgbClr val="2B09F7"/>
                </a:solidFill>
                <a:latin typeface="Times New Roman" panose="02020603050405020304" pitchFamily="18" charset="0"/>
              </a:defRPr>
            </a:lvl4pPr>
            <a:lvl5pPr marL="2057400" indent="-228600" eaLnBrk="0" hangingPunct="0">
              <a:defRPr sz="3200">
                <a:solidFill>
                  <a:srgbClr val="2B09F7"/>
                </a:solidFill>
                <a:latin typeface="Times New Roman" panose="02020603050405020304" pitchFamily="18" charset="0"/>
              </a:defRPr>
            </a:lvl5pPr>
            <a:lvl6pPr marL="2514600" indent="-228600" eaLnBrk="0" fontAlgn="base" hangingPunct="0">
              <a:spcBef>
                <a:spcPct val="0"/>
              </a:spcBef>
              <a:spcAft>
                <a:spcPct val="0"/>
              </a:spcAft>
              <a:defRPr sz="3200">
                <a:solidFill>
                  <a:srgbClr val="2B09F7"/>
                </a:solidFill>
                <a:latin typeface="Times New Roman" panose="02020603050405020304" pitchFamily="18" charset="0"/>
              </a:defRPr>
            </a:lvl6pPr>
            <a:lvl7pPr marL="2971800" indent="-228600" eaLnBrk="0" fontAlgn="base" hangingPunct="0">
              <a:spcBef>
                <a:spcPct val="0"/>
              </a:spcBef>
              <a:spcAft>
                <a:spcPct val="0"/>
              </a:spcAft>
              <a:defRPr sz="3200">
                <a:solidFill>
                  <a:srgbClr val="2B09F7"/>
                </a:solidFill>
                <a:latin typeface="Times New Roman" panose="02020603050405020304" pitchFamily="18" charset="0"/>
              </a:defRPr>
            </a:lvl7pPr>
            <a:lvl8pPr marL="3429000" indent="-228600" eaLnBrk="0" fontAlgn="base" hangingPunct="0">
              <a:spcBef>
                <a:spcPct val="0"/>
              </a:spcBef>
              <a:spcAft>
                <a:spcPct val="0"/>
              </a:spcAft>
              <a:defRPr sz="3200">
                <a:solidFill>
                  <a:srgbClr val="2B09F7"/>
                </a:solidFill>
                <a:latin typeface="Times New Roman" panose="02020603050405020304" pitchFamily="18" charset="0"/>
              </a:defRPr>
            </a:lvl8pPr>
            <a:lvl9pPr marL="3886200" indent="-228600" eaLnBrk="0" fontAlgn="base" hangingPunct="0">
              <a:spcBef>
                <a:spcPct val="0"/>
              </a:spcBef>
              <a:spcAft>
                <a:spcPct val="0"/>
              </a:spcAft>
              <a:defRPr sz="3200">
                <a:solidFill>
                  <a:srgbClr val="2B09F7"/>
                </a:solidFill>
                <a:latin typeface="Times New Roman" panose="02020603050405020304" pitchFamily="18" charset="0"/>
              </a:defRPr>
            </a:lvl9pPr>
          </a:lstStyle>
          <a:p>
            <a:pPr eaLnBrk="1" hangingPunct="1"/>
            <a:r>
              <a:rPr kumimoji="1" lang="en-US" sz="1100" b="1">
                <a:cs typeface="Times New Roman" panose="02020603050405020304" pitchFamily="18" charset="0"/>
              </a:rPr>
              <a:t>            </a:t>
            </a:r>
            <a:endParaRPr kumimoji="1" lang="en-US" sz="2400" b="1"/>
          </a:p>
        </p:txBody>
      </p:sp>
      <p:sp>
        <p:nvSpPr>
          <p:cNvPr id="13" name="AutoShape 2"/>
          <p:cNvSpPr>
            <a:spLocks noChangeArrowheads="1"/>
          </p:cNvSpPr>
          <p:nvPr/>
        </p:nvSpPr>
        <p:spPr bwMode="auto">
          <a:xfrm rot="1553576">
            <a:off x="2024063" y="388938"/>
            <a:ext cx="457200" cy="304800"/>
          </a:xfrm>
          <a:prstGeom prst="star5">
            <a:avLst/>
          </a:prstGeom>
          <a:solidFill>
            <a:srgbClr val="C0C0C0"/>
          </a:solidFill>
          <a:ln w="12700" cap="sq">
            <a:solidFill>
              <a:srgbClr val="B2B2B2"/>
            </a:solidFill>
            <a:miter lim="800000"/>
            <a:headEnd type="none" w="sm" len="sm"/>
            <a:tailEnd type="none" w="sm" len="sm"/>
          </a:ln>
          <a:effectLst/>
        </p:spPr>
        <p:txBody>
          <a:bodyPr wrap="none" anchor="ctr"/>
          <a:lstStyle/>
          <a:p>
            <a:pPr>
              <a:defRPr/>
            </a:pPr>
            <a:endParaRPr lang="en-US" sz="3600" b="1">
              <a:latin typeface="Garamond" pitchFamily="18" charset="0"/>
            </a:endParaRPr>
          </a:p>
        </p:txBody>
      </p:sp>
      <p:sp>
        <p:nvSpPr>
          <p:cNvPr id="14" name="WordArt 30"/>
          <p:cNvSpPr>
            <a:spLocks noChangeArrowheads="1" noChangeShapeType="1" noTextEdit="1"/>
          </p:cNvSpPr>
          <p:nvPr/>
        </p:nvSpPr>
        <p:spPr bwMode="auto">
          <a:xfrm>
            <a:off x="2667000" y="228600"/>
            <a:ext cx="3733800" cy="685800"/>
          </a:xfrm>
          <a:prstGeom prst="rect">
            <a:avLst/>
          </a:prstGeom>
        </p:spPr>
        <p:txBody>
          <a:bodyPr wrap="none" fromWordArt="1">
            <a:prstTxWarp prst="textPlain">
              <a:avLst>
                <a:gd name="adj" fmla="val 50000"/>
              </a:avLst>
            </a:prstTxWarp>
          </a:bodyPr>
          <a:lstStyle/>
          <a:p>
            <a:pPr algn="ctr"/>
            <a:r>
              <a:rPr lang="vi-VN" sz="3600" b="1" kern="10" dirty="0">
                <a:ln w="9525">
                  <a:noFill/>
                  <a:round/>
                  <a:headEnd/>
                  <a:tailEnd/>
                </a:ln>
                <a:solidFill>
                  <a:schemeClr val="tx1"/>
                </a:solidFill>
                <a:effectLst>
                  <a:outerShdw dist="53882" dir="2700000" algn="ctr" rotWithShape="0">
                    <a:srgbClr val="9999FF">
                      <a:alpha val="79999"/>
                    </a:srgbClr>
                  </a:outerShdw>
                </a:effectLst>
                <a:latin typeface="Arial" panose="020B0604020202020204" pitchFamily="34" charset="0"/>
                <a:cs typeface="Arial" panose="020B0604020202020204" pitchFamily="34" charset="0"/>
              </a:rPr>
              <a:t>TRẮC NGHIỆM</a:t>
            </a:r>
          </a:p>
        </p:txBody>
      </p:sp>
      <p:sp>
        <p:nvSpPr>
          <p:cNvPr id="15" name="Rectangle 14"/>
          <p:cNvSpPr/>
          <p:nvPr/>
        </p:nvSpPr>
        <p:spPr>
          <a:xfrm>
            <a:off x="0" y="990600"/>
            <a:ext cx="9144000" cy="134018"/>
          </a:xfrm>
          <a:prstGeom prst="rect">
            <a:avLst/>
          </a:prstGeom>
          <a:effectLst>
            <a:innerShdw blurRad="114300">
              <a:prstClr val="black"/>
            </a:innerShdw>
          </a:effectLst>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en-US" b="1"/>
          </a:p>
        </p:txBody>
      </p:sp>
      <p:pic>
        <p:nvPicPr>
          <p:cNvPr id="11" name="Picture 18" descr="Cau hoi"/>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990600"/>
            <a:ext cx="2590800" cy="2112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38595">
                                            <p:txEl>
                                              <p:pRg st="0" end="0"/>
                                            </p:txEl>
                                          </p:spTgt>
                                        </p:tgtEl>
                                        <p:attrNameLst>
                                          <p:attrName>style.visibility</p:attrName>
                                        </p:attrNameLst>
                                      </p:cBhvr>
                                      <p:to>
                                        <p:strVal val="visible"/>
                                      </p:to>
                                    </p:set>
                                    <p:animEffect transition="in" filter="dissolve">
                                      <p:cBhvr>
                                        <p:cTn id="7" dur="500"/>
                                        <p:tgtEl>
                                          <p:spTgt spid="238595">
                                            <p:txEl>
                                              <p:pRg st="0" end="0"/>
                                            </p:txEl>
                                          </p:spTgt>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38595">
                                            <p:txEl>
                                              <p:pRg st="1" end="1"/>
                                            </p:txEl>
                                          </p:spTgt>
                                        </p:tgtEl>
                                        <p:attrNameLst>
                                          <p:attrName>style.visibility</p:attrName>
                                        </p:attrNameLst>
                                      </p:cBhvr>
                                      <p:to>
                                        <p:strVal val="visible"/>
                                      </p:to>
                                    </p:set>
                                    <p:anim calcmode="lin" valueType="num">
                                      <p:cBhvr>
                                        <p:cTn id="11" dur="500" fill="hold"/>
                                        <p:tgtEl>
                                          <p:spTgt spid="238595">
                                            <p:txEl>
                                              <p:pRg st="1" end="1"/>
                                            </p:txEl>
                                          </p:spTgt>
                                        </p:tgtEl>
                                        <p:attrNameLst>
                                          <p:attrName>ppt_w</p:attrName>
                                        </p:attrNameLst>
                                      </p:cBhvr>
                                      <p:tavLst>
                                        <p:tav tm="0">
                                          <p:val>
                                            <p:fltVal val="0"/>
                                          </p:val>
                                        </p:tav>
                                        <p:tav tm="100000">
                                          <p:val>
                                            <p:strVal val="#ppt_w"/>
                                          </p:val>
                                        </p:tav>
                                      </p:tavLst>
                                    </p:anim>
                                    <p:anim calcmode="lin" valueType="num">
                                      <p:cBhvr>
                                        <p:cTn id="12" dur="500" fill="hold"/>
                                        <p:tgtEl>
                                          <p:spTgt spid="238595">
                                            <p:txEl>
                                              <p:pRg st="1" end="1"/>
                                            </p:txEl>
                                          </p:spTgt>
                                        </p:tgtEl>
                                        <p:attrNameLst>
                                          <p:attrName>ppt_h</p:attrName>
                                        </p:attrNameLst>
                                      </p:cBhvr>
                                      <p:tavLst>
                                        <p:tav tm="0">
                                          <p:val>
                                            <p:fltVal val="0"/>
                                          </p:val>
                                        </p:tav>
                                        <p:tav tm="100000">
                                          <p:val>
                                            <p:strVal val="#ppt_h"/>
                                          </p:val>
                                        </p:tav>
                                      </p:tavLst>
                                    </p:anim>
                                    <p:animEffect transition="in" filter="fade">
                                      <p:cBhvr>
                                        <p:cTn id="13" dur="500"/>
                                        <p:tgtEl>
                                          <p:spTgt spid="238595">
                                            <p:txEl>
                                              <p:pRg st="1" end="1"/>
                                            </p:txEl>
                                          </p:spTgt>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238595">
                                            <p:txEl>
                                              <p:pRg st="2" end="2"/>
                                            </p:txEl>
                                          </p:spTgt>
                                        </p:tgtEl>
                                        <p:attrNameLst>
                                          <p:attrName>style.visibility</p:attrName>
                                        </p:attrNameLst>
                                      </p:cBhvr>
                                      <p:to>
                                        <p:strVal val="visible"/>
                                      </p:to>
                                    </p:set>
                                    <p:anim calcmode="lin" valueType="num">
                                      <p:cBhvr>
                                        <p:cTn id="17" dur="500" fill="hold"/>
                                        <p:tgtEl>
                                          <p:spTgt spid="238595">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238595">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238595">
                                            <p:txEl>
                                              <p:pRg st="2" end="2"/>
                                            </p:txEl>
                                          </p:spTgt>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238595">
                                            <p:txEl>
                                              <p:pRg st="3" end="3"/>
                                            </p:txEl>
                                          </p:spTgt>
                                        </p:tgtEl>
                                        <p:attrNameLst>
                                          <p:attrName>style.visibility</p:attrName>
                                        </p:attrNameLst>
                                      </p:cBhvr>
                                      <p:to>
                                        <p:strVal val="visible"/>
                                      </p:to>
                                    </p:set>
                                    <p:anim calcmode="lin" valueType="num">
                                      <p:cBhvr>
                                        <p:cTn id="23" dur="500" fill="hold"/>
                                        <p:tgtEl>
                                          <p:spTgt spid="238595">
                                            <p:txEl>
                                              <p:pRg st="3" end="3"/>
                                            </p:txEl>
                                          </p:spTgt>
                                        </p:tgtEl>
                                        <p:attrNameLst>
                                          <p:attrName>ppt_w</p:attrName>
                                        </p:attrNameLst>
                                      </p:cBhvr>
                                      <p:tavLst>
                                        <p:tav tm="0">
                                          <p:val>
                                            <p:fltVal val="0"/>
                                          </p:val>
                                        </p:tav>
                                        <p:tav tm="100000">
                                          <p:val>
                                            <p:strVal val="#ppt_w"/>
                                          </p:val>
                                        </p:tav>
                                      </p:tavLst>
                                    </p:anim>
                                    <p:anim calcmode="lin" valueType="num">
                                      <p:cBhvr>
                                        <p:cTn id="24" dur="500" fill="hold"/>
                                        <p:tgtEl>
                                          <p:spTgt spid="238595">
                                            <p:txEl>
                                              <p:pRg st="3" end="3"/>
                                            </p:txEl>
                                          </p:spTgt>
                                        </p:tgtEl>
                                        <p:attrNameLst>
                                          <p:attrName>ppt_h</p:attrName>
                                        </p:attrNameLst>
                                      </p:cBhvr>
                                      <p:tavLst>
                                        <p:tav tm="0">
                                          <p:val>
                                            <p:fltVal val="0"/>
                                          </p:val>
                                        </p:tav>
                                        <p:tav tm="100000">
                                          <p:val>
                                            <p:strVal val="#ppt_h"/>
                                          </p:val>
                                        </p:tav>
                                      </p:tavLst>
                                    </p:anim>
                                    <p:animEffect transition="in" filter="fade">
                                      <p:cBhvr>
                                        <p:cTn id="25" dur="500"/>
                                        <p:tgtEl>
                                          <p:spTgt spid="238595">
                                            <p:txEl>
                                              <p:pRg st="3" end="3"/>
                                            </p:txEl>
                                          </p:spTgt>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38595">
                                            <p:txEl>
                                              <p:pRg st="4" end="4"/>
                                            </p:txEl>
                                          </p:spTgt>
                                        </p:tgtEl>
                                        <p:attrNameLst>
                                          <p:attrName>style.visibility</p:attrName>
                                        </p:attrNameLst>
                                      </p:cBhvr>
                                      <p:to>
                                        <p:strVal val="visible"/>
                                      </p:to>
                                    </p:set>
                                    <p:anim calcmode="lin" valueType="num">
                                      <p:cBhvr>
                                        <p:cTn id="29" dur="500" fill="hold"/>
                                        <p:tgtEl>
                                          <p:spTgt spid="238595">
                                            <p:txEl>
                                              <p:pRg st="4" end="4"/>
                                            </p:txEl>
                                          </p:spTgt>
                                        </p:tgtEl>
                                        <p:attrNameLst>
                                          <p:attrName>ppt_w</p:attrName>
                                        </p:attrNameLst>
                                      </p:cBhvr>
                                      <p:tavLst>
                                        <p:tav tm="0">
                                          <p:val>
                                            <p:fltVal val="0"/>
                                          </p:val>
                                        </p:tav>
                                        <p:tav tm="100000">
                                          <p:val>
                                            <p:strVal val="#ppt_w"/>
                                          </p:val>
                                        </p:tav>
                                      </p:tavLst>
                                    </p:anim>
                                    <p:anim calcmode="lin" valueType="num">
                                      <p:cBhvr>
                                        <p:cTn id="30" dur="500" fill="hold"/>
                                        <p:tgtEl>
                                          <p:spTgt spid="238595">
                                            <p:txEl>
                                              <p:pRg st="4" end="4"/>
                                            </p:txEl>
                                          </p:spTgt>
                                        </p:tgtEl>
                                        <p:attrNameLst>
                                          <p:attrName>ppt_h</p:attrName>
                                        </p:attrNameLst>
                                      </p:cBhvr>
                                      <p:tavLst>
                                        <p:tav tm="0">
                                          <p:val>
                                            <p:fltVal val="0"/>
                                          </p:val>
                                        </p:tav>
                                        <p:tav tm="100000">
                                          <p:val>
                                            <p:strVal val="#ppt_h"/>
                                          </p:val>
                                        </p:tav>
                                      </p:tavLst>
                                    </p:anim>
                                    <p:animEffect transition="in" filter="fade">
                                      <p:cBhvr>
                                        <p:cTn id="31" dur="500"/>
                                        <p:tgtEl>
                                          <p:spTgt spid="238595">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mph" presetSubtype="0" repeatCount="indefinite" fill="hold" nodeType="clickEffect">
                                  <p:stCondLst>
                                    <p:cond delay="0"/>
                                  </p:stCondLst>
                                  <p:childTnLst>
                                    <p:animClr clrSpc="hsl" dir="cw">
                                      <p:cBhvr override="childStyle">
                                        <p:cTn id="35" dur="500" fill="hold"/>
                                        <p:tgtEl>
                                          <p:spTgt spid="238595">
                                            <p:txEl>
                                              <p:pRg st="3" end="3"/>
                                            </p:txEl>
                                          </p:spTgt>
                                        </p:tgtEl>
                                        <p:attrNameLst>
                                          <p:attrName>style.color</p:attrName>
                                        </p:attrNameLst>
                                      </p:cBhvr>
                                      <p:by>
                                        <p:hsl h="-7200000" s="0" l="0"/>
                                      </p:by>
                                    </p:animClr>
                                    <p:animClr clrSpc="hsl" dir="cw">
                                      <p:cBhvr>
                                        <p:cTn id="36" dur="500" fill="hold"/>
                                        <p:tgtEl>
                                          <p:spTgt spid="238595">
                                            <p:txEl>
                                              <p:pRg st="3" end="3"/>
                                            </p:txEl>
                                          </p:spTgt>
                                        </p:tgtEl>
                                        <p:attrNameLst>
                                          <p:attrName>fillcolor</p:attrName>
                                        </p:attrNameLst>
                                      </p:cBhvr>
                                      <p:by>
                                        <p:hsl h="-7200000" s="0" l="0"/>
                                      </p:by>
                                    </p:animClr>
                                    <p:animClr clrSpc="hsl" dir="cw">
                                      <p:cBhvr>
                                        <p:cTn id="37" dur="500" fill="hold"/>
                                        <p:tgtEl>
                                          <p:spTgt spid="238595">
                                            <p:txEl>
                                              <p:pRg st="3" end="3"/>
                                            </p:txEl>
                                          </p:spTgt>
                                        </p:tgtEl>
                                        <p:attrNameLst>
                                          <p:attrName>stroke.color</p:attrName>
                                        </p:attrNameLst>
                                      </p:cBhvr>
                                      <p:by>
                                        <p:hsl h="-7200000" s="0" l="0"/>
                                      </p:by>
                                    </p:animClr>
                                    <p:set>
                                      <p:cBhvr>
                                        <p:cTn id="38" dur="500" fill="hold"/>
                                        <p:tgtEl>
                                          <p:spTgt spid="238595">
                                            <p:txEl>
                                              <p:pRg st="3" end="3"/>
                                            </p:txEl>
                                          </p:spTgt>
                                        </p:tgtEl>
                                        <p:attrNameLst>
                                          <p:attrName>fill.type</p:attrName>
                                        </p:attrNameLst>
                                      </p:cBhvr>
                                      <p:to>
                                        <p:strVal val="solid"/>
                                      </p:to>
                                    </p:set>
                                  </p:childTnLst>
                                </p:cTn>
                              </p:par>
                              <p:par>
                                <p:cTn id="39" presetID="20" presetClass="entr" presetSubtype="0"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edge">
                                      <p:cBhvr>
                                        <p:cTn id="41"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5" name="Text Box 3"/>
          <p:cNvSpPr txBox="1">
            <a:spLocks noChangeArrowheads="1"/>
          </p:cNvSpPr>
          <p:nvPr/>
        </p:nvSpPr>
        <p:spPr bwMode="auto">
          <a:xfrm>
            <a:off x="-26894" y="3200400"/>
            <a:ext cx="9144000"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eaLnBrk="0" hangingPunct="0">
              <a:defRPr sz="3200">
                <a:solidFill>
                  <a:srgbClr val="2B09F7"/>
                </a:solidFill>
                <a:latin typeface="Times New Roman" panose="02020603050405020304" pitchFamily="18" charset="0"/>
              </a:defRPr>
            </a:lvl1pPr>
            <a:lvl2pPr marL="742950" indent="-285750" eaLnBrk="0" hangingPunct="0">
              <a:defRPr sz="3200">
                <a:solidFill>
                  <a:srgbClr val="2B09F7"/>
                </a:solidFill>
                <a:latin typeface="Times New Roman" panose="02020603050405020304" pitchFamily="18" charset="0"/>
              </a:defRPr>
            </a:lvl2pPr>
            <a:lvl3pPr marL="1143000" indent="-228600" eaLnBrk="0" hangingPunct="0">
              <a:defRPr sz="3200">
                <a:solidFill>
                  <a:srgbClr val="2B09F7"/>
                </a:solidFill>
                <a:latin typeface="Times New Roman" panose="02020603050405020304" pitchFamily="18" charset="0"/>
              </a:defRPr>
            </a:lvl3pPr>
            <a:lvl4pPr marL="1600200" indent="-228600" eaLnBrk="0" hangingPunct="0">
              <a:defRPr sz="3200">
                <a:solidFill>
                  <a:srgbClr val="2B09F7"/>
                </a:solidFill>
                <a:latin typeface="Times New Roman" panose="02020603050405020304" pitchFamily="18" charset="0"/>
              </a:defRPr>
            </a:lvl4pPr>
            <a:lvl5pPr marL="2057400" indent="-228600" eaLnBrk="0" hangingPunct="0">
              <a:defRPr sz="3200">
                <a:solidFill>
                  <a:srgbClr val="2B09F7"/>
                </a:solidFill>
                <a:latin typeface="Times New Roman" panose="02020603050405020304" pitchFamily="18" charset="0"/>
              </a:defRPr>
            </a:lvl5pPr>
            <a:lvl6pPr marL="2514600" indent="-228600" eaLnBrk="0" fontAlgn="base" hangingPunct="0">
              <a:spcBef>
                <a:spcPct val="0"/>
              </a:spcBef>
              <a:spcAft>
                <a:spcPct val="0"/>
              </a:spcAft>
              <a:defRPr sz="3200">
                <a:solidFill>
                  <a:srgbClr val="2B09F7"/>
                </a:solidFill>
                <a:latin typeface="Times New Roman" panose="02020603050405020304" pitchFamily="18" charset="0"/>
              </a:defRPr>
            </a:lvl6pPr>
            <a:lvl7pPr marL="2971800" indent="-228600" eaLnBrk="0" fontAlgn="base" hangingPunct="0">
              <a:spcBef>
                <a:spcPct val="0"/>
              </a:spcBef>
              <a:spcAft>
                <a:spcPct val="0"/>
              </a:spcAft>
              <a:defRPr sz="3200">
                <a:solidFill>
                  <a:srgbClr val="2B09F7"/>
                </a:solidFill>
                <a:latin typeface="Times New Roman" panose="02020603050405020304" pitchFamily="18" charset="0"/>
              </a:defRPr>
            </a:lvl7pPr>
            <a:lvl8pPr marL="3429000" indent="-228600" eaLnBrk="0" fontAlgn="base" hangingPunct="0">
              <a:spcBef>
                <a:spcPct val="0"/>
              </a:spcBef>
              <a:spcAft>
                <a:spcPct val="0"/>
              </a:spcAft>
              <a:defRPr sz="3200">
                <a:solidFill>
                  <a:srgbClr val="2B09F7"/>
                </a:solidFill>
                <a:latin typeface="Times New Roman" panose="02020603050405020304" pitchFamily="18" charset="0"/>
              </a:defRPr>
            </a:lvl8pPr>
            <a:lvl9pPr marL="3886200" indent="-228600" eaLnBrk="0" fontAlgn="base" hangingPunct="0">
              <a:spcBef>
                <a:spcPct val="0"/>
              </a:spcBef>
              <a:spcAft>
                <a:spcPct val="0"/>
              </a:spcAft>
              <a:defRPr sz="3200">
                <a:solidFill>
                  <a:srgbClr val="2B09F7"/>
                </a:solidFill>
                <a:latin typeface="Times New Roman" panose="02020603050405020304" pitchFamily="18" charset="0"/>
              </a:defRPr>
            </a:lvl9pPr>
          </a:lstStyle>
          <a:p>
            <a:pPr eaLnBrk="1" hangingPunct="1"/>
            <a:r>
              <a:rPr lang="en-US" b="1" dirty="0" err="1">
                <a:solidFill>
                  <a:schemeClr val="tx1"/>
                </a:solidFill>
              </a:rPr>
              <a:t>Câu</a:t>
            </a:r>
            <a:r>
              <a:rPr lang="en-US" b="1" dirty="0">
                <a:solidFill>
                  <a:schemeClr val="tx1"/>
                </a:solidFill>
              </a:rPr>
              <a:t> 3. </a:t>
            </a:r>
            <a:r>
              <a:rPr lang="en-US" b="1" dirty="0" err="1">
                <a:solidFill>
                  <a:schemeClr val="tx1"/>
                </a:solidFill>
              </a:rPr>
              <a:t>Sắp</a:t>
            </a:r>
            <a:r>
              <a:rPr lang="en-US" b="1" dirty="0">
                <a:solidFill>
                  <a:schemeClr val="tx1"/>
                </a:solidFill>
              </a:rPr>
              <a:t> </a:t>
            </a:r>
            <a:r>
              <a:rPr lang="en-US" b="1" dirty="0" err="1">
                <a:solidFill>
                  <a:schemeClr val="tx1"/>
                </a:solidFill>
              </a:rPr>
              <a:t>xếp</a:t>
            </a:r>
            <a:r>
              <a:rPr lang="en-US" b="1" dirty="0">
                <a:solidFill>
                  <a:schemeClr val="tx1"/>
                </a:solidFill>
              </a:rPr>
              <a:t> </a:t>
            </a:r>
            <a:r>
              <a:rPr lang="en-US" b="1" dirty="0" err="1">
                <a:solidFill>
                  <a:schemeClr val="tx1"/>
                </a:solidFill>
              </a:rPr>
              <a:t>đúng</a:t>
            </a:r>
            <a:r>
              <a:rPr lang="en-US" b="1" dirty="0">
                <a:solidFill>
                  <a:schemeClr val="tx1"/>
                </a:solidFill>
              </a:rPr>
              <a:t> </a:t>
            </a:r>
            <a:r>
              <a:rPr lang="en-US" b="1" dirty="0" err="1">
                <a:solidFill>
                  <a:schemeClr val="tx1"/>
                </a:solidFill>
              </a:rPr>
              <a:t>thứ</a:t>
            </a:r>
            <a:r>
              <a:rPr lang="en-US" b="1" dirty="0">
                <a:solidFill>
                  <a:schemeClr val="tx1"/>
                </a:solidFill>
              </a:rPr>
              <a:t> </a:t>
            </a:r>
            <a:r>
              <a:rPr lang="en-US" b="1" dirty="0" err="1">
                <a:solidFill>
                  <a:schemeClr val="tx1"/>
                </a:solidFill>
              </a:rPr>
              <a:t>tự</a:t>
            </a:r>
            <a:r>
              <a:rPr lang="en-US" b="1" dirty="0">
                <a:solidFill>
                  <a:schemeClr val="tx1"/>
                </a:solidFill>
              </a:rPr>
              <a:t> </a:t>
            </a:r>
            <a:r>
              <a:rPr lang="en-US" b="1" dirty="0" err="1">
                <a:solidFill>
                  <a:schemeClr val="tx1"/>
                </a:solidFill>
              </a:rPr>
              <a:t>của</a:t>
            </a:r>
            <a:r>
              <a:rPr lang="en-US" b="1" dirty="0">
                <a:solidFill>
                  <a:schemeClr val="tx1"/>
                </a:solidFill>
              </a:rPr>
              <a:t> </a:t>
            </a:r>
            <a:r>
              <a:rPr lang="en-US" b="1" dirty="0" err="1">
                <a:solidFill>
                  <a:schemeClr val="tx1"/>
                </a:solidFill>
              </a:rPr>
              <a:t>các</a:t>
            </a:r>
            <a:r>
              <a:rPr lang="en-US" b="1" dirty="0">
                <a:solidFill>
                  <a:schemeClr val="tx1"/>
                </a:solidFill>
              </a:rPr>
              <a:t> </a:t>
            </a:r>
            <a:r>
              <a:rPr lang="en-US" b="1" dirty="0" err="1">
                <a:solidFill>
                  <a:schemeClr val="tx1"/>
                </a:solidFill>
              </a:rPr>
              <a:t>tia</a:t>
            </a:r>
            <a:r>
              <a:rPr lang="en-US" b="1" dirty="0">
                <a:solidFill>
                  <a:schemeClr val="tx1"/>
                </a:solidFill>
              </a:rPr>
              <a:t> </a:t>
            </a:r>
            <a:r>
              <a:rPr lang="en-US" b="1" dirty="0" err="1">
                <a:solidFill>
                  <a:schemeClr val="tx1"/>
                </a:solidFill>
              </a:rPr>
              <a:t>theo</a:t>
            </a:r>
            <a:r>
              <a:rPr lang="en-US" b="1" dirty="0">
                <a:solidFill>
                  <a:schemeClr val="tx1"/>
                </a:solidFill>
              </a:rPr>
              <a:t> </a:t>
            </a:r>
            <a:r>
              <a:rPr lang="en-US" b="1" dirty="0" err="1">
                <a:solidFill>
                  <a:schemeClr val="tx1"/>
                </a:solidFill>
              </a:rPr>
              <a:t>sự</a:t>
            </a:r>
            <a:r>
              <a:rPr lang="en-US" b="1" dirty="0">
                <a:solidFill>
                  <a:schemeClr val="tx1"/>
                </a:solidFill>
              </a:rPr>
              <a:t> </a:t>
            </a:r>
            <a:r>
              <a:rPr lang="en-US" b="1" dirty="0" err="1">
                <a:solidFill>
                  <a:schemeClr val="tx1"/>
                </a:solidFill>
              </a:rPr>
              <a:t>tăng</a:t>
            </a:r>
            <a:r>
              <a:rPr lang="en-US" b="1" dirty="0">
                <a:solidFill>
                  <a:schemeClr val="tx1"/>
                </a:solidFill>
              </a:rPr>
              <a:t> </a:t>
            </a:r>
            <a:r>
              <a:rPr lang="en-US" b="1" dirty="0" err="1">
                <a:solidFill>
                  <a:schemeClr val="tx1"/>
                </a:solidFill>
              </a:rPr>
              <a:t>dần</a:t>
            </a:r>
            <a:r>
              <a:rPr lang="en-US" b="1" dirty="0">
                <a:solidFill>
                  <a:schemeClr val="tx1"/>
                </a:solidFill>
              </a:rPr>
              <a:t> </a:t>
            </a:r>
            <a:r>
              <a:rPr lang="en-US" b="1" dirty="0" err="1">
                <a:solidFill>
                  <a:schemeClr val="tx1"/>
                </a:solidFill>
              </a:rPr>
              <a:t>của</a:t>
            </a:r>
            <a:r>
              <a:rPr lang="en-US" b="1" dirty="0">
                <a:solidFill>
                  <a:schemeClr val="tx1"/>
                </a:solidFill>
              </a:rPr>
              <a:t> </a:t>
            </a:r>
            <a:r>
              <a:rPr lang="en-US" b="1" dirty="0" err="1">
                <a:solidFill>
                  <a:schemeClr val="tx1"/>
                </a:solidFill>
              </a:rPr>
              <a:t>bước</a:t>
            </a:r>
            <a:r>
              <a:rPr lang="en-US" b="1" dirty="0">
                <a:solidFill>
                  <a:schemeClr val="tx1"/>
                </a:solidFill>
              </a:rPr>
              <a:t> </a:t>
            </a:r>
            <a:r>
              <a:rPr lang="en-US" b="1" dirty="0" err="1">
                <a:solidFill>
                  <a:schemeClr val="tx1"/>
                </a:solidFill>
              </a:rPr>
              <a:t>sóng</a:t>
            </a:r>
            <a:r>
              <a:rPr lang="en-US" b="1" dirty="0">
                <a:solidFill>
                  <a:schemeClr val="tx1"/>
                </a:solidFill>
              </a:rPr>
              <a:t> </a:t>
            </a:r>
            <a:r>
              <a:rPr lang="en-US" b="1" dirty="0" err="1">
                <a:solidFill>
                  <a:schemeClr val="tx1"/>
                </a:solidFill>
              </a:rPr>
              <a:t>trên</a:t>
            </a:r>
            <a:r>
              <a:rPr lang="en-US" b="1" dirty="0">
                <a:solidFill>
                  <a:schemeClr val="tx1"/>
                </a:solidFill>
              </a:rPr>
              <a:t> </a:t>
            </a:r>
            <a:r>
              <a:rPr lang="en-US" b="1" dirty="0" err="1">
                <a:solidFill>
                  <a:schemeClr val="tx1"/>
                </a:solidFill>
              </a:rPr>
              <a:t>thang</a:t>
            </a:r>
            <a:r>
              <a:rPr lang="en-US" b="1" dirty="0">
                <a:solidFill>
                  <a:schemeClr val="tx1"/>
                </a:solidFill>
              </a:rPr>
              <a:t> </a:t>
            </a:r>
            <a:r>
              <a:rPr lang="en-US" b="1" dirty="0" err="1">
                <a:solidFill>
                  <a:schemeClr val="tx1"/>
                </a:solidFill>
              </a:rPr>
              <a:t>sóng</a:t>
            </a:r>
            <a:r>
              <a:rPr lang="en-US" b="1" dirty="0">
                <a:solidFill>
                  <a:schemeClr val="tx1"/>
                </a:solidFill>
              </a:rPr>
              <a:t> </a:t>
            </a:r>
            <a:r>
              <a:rPr lang="en-US" b="1" dirty="0" err="1">
                <a:solidFill>
                  <a:schemeClr val="tx1"/>
                </a:solidFill>
              </a:rPr>
              <a:t>điện</a:t>
            </a:r>
            <a:r>
              <a:rPr lang="en-US" b="1" dirty="0">
                <a:solidFill>
                  <a:schemeClr val="tx1"/>
                </a:solidFill>
              </a:rPr>
              <a:t> </a:t>
            </a:r>
            <a:r>
              <a:rPr lang="en-US" b="1" dirty="0" err="1">
                <a:solidFill>
                  <a:schemeClr val="tx1"/>
                </a:solidFill>
              </a:rPr>
              <a:t>từ</a:t>
            </a:r>
            <a:endParaRPr lang="en-US" b="1" dirty="0">
              <a:solidFill>
                <a:schemeClr val="tx1"/>
              </a:solidFill>
            </a:endParaRPr>
          </a:p>
          <a:p>
            <a:pPr marL="174625" lvl="1" indent="269875" eaLnBrk="1" hangingPunct="1"/>
            <a:r>
              <a:rPr lang="en-US" b="1" dirty="0">
                <a:solidFill>
                  <a:srgbClr val="0000FF"/>
                </a:solidFill>
              </a:rPr>
              <a:t>A. </a:t>
            </a:r>
            <a:r>
              <a:rPr lang="en-US" dirty="0">
                <a:solidFill>
                  <a:srgbClr val="0000FF"/>
                </a:solidFill>
              </a:rPr>
              <a:t>Tia </a:t>
            </a:r>
            <a:r>
              <a:rPr lang="en-US" dirty="0" err="1">
                <a:solidFill>
                  <a:srgbClr val="0000FF"/>
                </a:solidFill>
              </a:rPr>
              <a:t>hồng</a:t>
            </a:r>
            <a:r>
              <a:rPr lang="en-US" dirty="0">
                <a:solidFill>
                  <a:srgbClr val="0000FF"/>
                </a:solidFill>
              </a:rPr>
              <a:t> </a:t>
            </a:r>
            <a:r>
              <a:rPr lang="en-US" dirty="0" err="1">
                <a:solidFill>
                  <a:srgbClr val="0000FF"/>
                </a:solidFill>
              </a:rPr>
              <a:t>ngoại</a:t>
            </a:r>
            <a:r>
              <a:rPr lang="en-US" dirty="0">
                <a:solidFill>
                  <a:srgbClr val="0000FF"/>
                </a:solidFill>
              </a:rPr>
              <a:t>, a/s </a:t>
            </a:r>
            <a:r>
              <a:rPr lang="en-US" dirty="0" err="1">
                <a:solidFill>
                  <a:srgbClr val="0000FF"/>
                </a:solidFill>
              </a:rPr>
              <a:t>nhìn</a:t>
            </a:r>
            <a:r>
              <a:rPr lang="en-US" dirty="0">
                <a:solidFill>
                  <a:srgbClr val="0000FF"/>
                </a:solidFill>
              </a:rPr>
              <a:t> </a:t>
            </a:r>
            <a:r>
              <a:rPr lang="en-US" dirty="0" err="1">
                <a:solidFill>
                  <a:srgbClr val="0000FF"/>
                </a:solidFill>
              </a:rPr>
              <a:t>thấy</a:t>
            </a:r>
            <a:r>
              <a:rPr lang="en-US" dirty="0">
                <a:solidFill>
                  <a:srgbClr val="0000FF"/>
                </a:solidFill>
              </a:rPr>
              <a:t>, </a:t>
            </a:r>
            <a:r>
              <a:rPr lang="en-US" dirty="0" err="1">
                <a:solidFill>
                  <a:srgbClr val="0000FF"/>
                </a:solidFill>
              </a:rPr>
              <a:t>tia</a:t>
            </a:r>
            <a:r>
              <a:rPr lang="en-US" dirty="0">
                <a:solidFill>
                  <a:srgbClr val="0000FF"/>
                </a:solidFill>
              </a:rPr>
              <a:t> X, </a:t>
            </a:r>
            <a:r>
              <a:rPr lang="en-US" dirty="0" err="1">
                <a:solidFill>
                  <a:srgbClr val="0000FF"/>
                </a:solidFill>
              </a:rPr>
              <a:t>tia</a:t>
            </a:r>
            <a:r>
              <a:rPr lang="en-US" dirty="0">
                <a:solidFill>
                  <a:srgbClr val="0000FF"/>
                </a:solidFill>
              </a:rPr>
              <a:t> </a:t>
            </a:r>
            <a:r>
              <a:rPr lang="en-US" dirty="0" err="1">
                <a:solidFill>
                  <a:srgbClr val="0000FF"/>
                </a:solidFill>
              </a:rPr>
              <a:t>tử</a:t>
            </a:r>
            <a:r>
              <a:rPr lang="en-US" dirty="0">
                <a:solidFill>
                  <a:srgbClr val="0000FF"/>
                </a:solidFill>
              </a:rPr>
              <a:t> </a:t>
            </a:r>
            <a:r>
              <a:rPr lang="en-US" dirty="0" err="1">
                <a:solidFill>
                  <a:srgbClr val="0000FF"/>
                </a:solidFill>
              </a:rPr>
              <a:t>ngoại</a:t>
            </a:r>
            <a:r>
              <a:rPr lang="en-US" dirty="0">
                <a:solidFill>
                  <a:srgbClr val="0000FF"/>
                </a:solidFill>
              </a:rPr>
              <a:t>. </a:t>
            </a:r>
          </a:p>
          <a:p>
            <a:pPr marL="174625" lvl="1" indent="269875" eaLnBrk="1" hangingPunct="1"/>
            <a:r>
              <a:rPr lang="en-US" b="1" dirty="0">
                <a:solidFill>
                  <a:srgbClr val="0000FF"/>
                </a:solidFill>
              </a:rPr>
              <a:t>B.</a:t>
            </a:r>
            <a:r>
              <a:rPr lang="en-US" dirty="0">
                <a:solidFill>
                  <a:srgbClr val="0000FF"/>
                </a:solidFill>
              </a:rPr>
              <a:t> Tia </a:t>
            </a:r>
            <a:r>
              <a:rPr lang="en-US" dirty="0" err="1">
                <a:solidFill>
                  <a:srgbClr val="0000FF"/>
                </a:solidFill>
              </a:rPr>
              <a:t>tử</a:t>
            </a:r>
            <a:r>
              <a:rPr lang="en-US" dirty="0">
                <a:solidFill>
                  <a:srgbClr val="0000FF"/>
                </a:solidFill>
              </a:rPr>
              <a:t> </a:t>
            </a:r>
            <a:r>
              <a:rPr lang="en-US" dirty="0" err="1">
                <a:solidFill>
                  <a:srgbClr val="0000FF"/>
                </a:solidFill>
              </a:rPr>
              <a:t>ngoại</a:t>
            </a:r>
            <a:r>
              <a:rPr lang="en-US" dirty="0">
                <a:solidFill>
                  <a:srgbClr val="0000FF"/>
                </a:solidFill>
              </a:rPr>
              <a:t>, a/s </a:t>
            </a:r>
            <a:r>
              <a:rPr lang="en-US" dirty="0" err="1">
                <a:solidFill>
                  <a:srgbClr val="0000FF"/>
                </a:solidFill>
              </a:rPr>
              <a:t>nhìn</a:t>
            </a:r>
            <a:r>
              <a:rPr lang="en-US" dirty="0">
                <a:solidFill>
                  <a:srgbClr val="0000FF"/>
                </a:solidFill>
              </a:rPr>
              <a:t> </a:t>
            </a:r>
            <a:r>
              <a:rPr lang="en-US" dirty="0" err="1">
                <a:solidFill>
                  <a:srgbClr val="0000FF"/>
                </a:solidFill>
              </a:rPr>
              <a:t>thấy</a:t>
            </a:r>
            <a:r>
              <a:rPr lang="en-US" dirty="0">
                <a:solidFill>
                  <a:srgbClr val="0000FF"/>
                </a:solidFill>
              </a:rPr>
              <a:t>, </a:t>
            </a:r>
            <a:r>
              <a:rPr lang="en-US" dirty="0" err="1">
                <a:solidFill>
                  <a:srgbClr val="0000FF"/>
                </a:solidFill>
              </a:rPr>
              <a:t>tia</a:t>
            </a:r>
            <a:r>
              <a:rPr lang="en-US" dirty="0">
                <a:solidFill>
                  <a:srgbClr val="0000FF"/>
                </a:solidFill>
              </a:rPr>
              <a:t> X, </a:t>
            </a:r>
            <a:r>
              <a:rPr lang="en-US" dirty="0" err="1">
                <a:solidFill>
                  <a:srgbClr val="0000FF"/>
                </a:solidFill>
              </a:rPr>
              <a:t>tia</a:t>
            </a:r>
            <a:r>
              <a:rPr lang="en-US" dirty="0">
                <a:solidFill>
                  <a:srgbClr val="0000FF"/>
                </a:solidFill>
              </a:rPr>
              <a:t> </a:t>
            </a:r>
            <a:r>
              <a:rPr lang="en-US" dirty="0" err="1">
                <a:solidFill>
                  <a:srgbClr val="0000FF"/>
                </a:solidFill>
              </a:rPr>
              <a:t>hồng</a:t>
            </a:r>
            <a:r>
              <a:rPr lang="en-US" dirty="0">
                <a:solidFill>
                  <a:srgbClr val="0000FF"/>
                </a:solidFill>
              </a:rPr>
              <a:t> </a:t>
            </a:r>
            <a:r>
              <a:rPr lang="en-US" dirty="0" err="1">
                <a:solidFill>
                  <a:srgbClr val="0000FF"/>
                </a:solidFill>
              </a:rPr>
              <a:t>ngoại</a:t>
            </a:r>
            <a:r>
              <a:rPr lang="en-US" dirty="0">
                <a:solidFill>
                  <a:srgbClr val="0000FF"/>
                </a:solidFill>
              </a:rPr>
              <a:t>.</a:t>
            </a:r>
          </a:p>
          <a:p>
            <a:pPr marL="174625" lvl="1" indent="269875" eaLnBrk="1" hangingPunct="1"/>
            <a:r>
              <a:rPr lang="en-US" b="1" dirty="0">
                <a:solidFill>
                  <a:srgbClr val="0000FF"/>
                </a:solidFill>
              </a:rPr>
              <a:t>C. </a:t>
            </a:r>
            <a:r>
              <a:rPr lang="en-US" dirty="0">
                <a:solidFill>
                  <a:srgbClr val="0000FF"/>
                </a:solidFill>
              </a:rPr>
              <a:t>Tia </a:t>
            </a:r>
            <a:r>
              <a:rPr lang="en-US" dirty="0" err="1">
                <a:solidFill>
                  <a:srgbClr val="0000FF"/>
                </a:solidFill>
              </a:rPr>
              <a:t>tử</a:t>
            </a:r>
            <a:r>
              <a:rPr lang="en-US" dirty="0">
                <a:solidFill>
                  <a:srgbClr val="0000FF"/>
                </a:solidFill>
              </a:rPr>
              <a:t> </a:t>
            </a:r>
            <a:r>
              <a:rPr lang="en-US" dirty="0" err="1">
                <a:solidFill>
                  <a:srgbClr val="0000FF"/>
                </a:solidFill>
              </a:rPr>
              <a:t>ngoại</a:t>
            </a:r>
            <a:r>
              <a:rPr lang="en-US" dirty="0">
                <a:solidFill>
                  <a:srgbClr val="0000FF"/>
                </a:solidFill>
              </a:rPr>
              <a:t>, </a:t>
            </a:r>
            <a:r>
              <a:rPr lang="en-US" dirty="0" err="1">
                <a:solidFill>
                  <a:srgbClr val="0000FF"/>
                </a:solidFill>
              </a:rPr>
              <a:t>tia</a:t>
            </a:r>
            <a:r>
              <a:rPr lang="en-US" dirty="0">
                <a:solidFill>
                  <a:srgbClr val="0000FF"/>
                </a:solidFill>
              </a:rPr>
              <a:t> </a:t>
            </a:r>
            <a:r>
              <a:rPr lang="en-US" dirty="0" err="1">
                <a:solidFill>
                  <a:srgbClr val="0000FF"/>
                </a:solidFill>
              </a:rPr>
              <a:t>hồng</a:t>
            </a:r>
            <a:r>
              <a:rPr lang="en-US" dirty="0">
                <a:solidFill>
                  <a:srgbClr val="0000FF"/>
                </a:solidFill>
              </a:rPr>
              <a:t> </a:t>
            </a:r>
            <a:r>
              <a:rPr lang="en-US" dirty="0" err="1">
                <a:solidFill>
                  <a:srgbClr val="0000FF"/>
                </a:solidFill>
              </a:rPr>
              <a:t>ngoại</a:t>
            </a:r>
            <a:r>
              <a:rPr lang="en-US" dirty="0">
                <a:solidFill>
                  <a:srgbClr val="0000FF"/>
                </a:solidFill>
              </a:rPr>
              <a:t>, a/s </a:t>
            </a:r>
            <a:r>
              <a:rPr lang="en-US" dirty="0" err="1">
                <a:solidFill>
                  <a:srgbClr val="0000FF"/>
                </a:solidFill>
              </a:rPr>
              <a:t>nhìn</a:t>
            </a:r>
            <a:r>
              <a:rPr lang="en-US" dirty="0">
                <a:solidFill>
                  <a:srgbClr val="0000FF"/>
                </a:solidFill>
              </a:rPr>
              <a:t> </a:t>
            </a:r>
            <a:r>
              <a:rPr lang="en-US" dirty="0" err="1">
                <a:solidFill>
                  <a:srgbClr val="0000FF"/>
                </a:solidFill>
              </a:rPr>
              <a:t>thấy</a:t>
            </a:r>
            <a:r>
              <a:rPr lang="en-US" dirty="0">
                <a:solidFill>
                  <a:srgbClr val="0000FF"/>
                </a:solidFill>
              </a:rPr>
              <a:t>, </a:t>
            </a:r>
            <a:r>
              <a:rPr lang="en-US" dirty="0" err="1">
                <a:solidFill>
                  <a:srgbClr val="0000FF"/>
                </a:solidFill>
              </a:rPr>
              <a:t>tia</a:t>
            </a:r>
            <a:r>
              <a:rPr lang="en-US" dirty="0">
                <a:solidFill>
                  <a:srgbClr val="0000FF"/>
                </a:solidFill>
              </a:rPr>
              <a:t> X.</a:t>
            </a:r>
          </a:p>
          <a:p>
            <a:pPr marL="174625" lvl="1" indent="269875" eaLnBrk="1" hangingPunct="1"/>
            <a:r>
              <a:rPr lang="en-US" b="1" dirty="0">
                <a:solidFill>
                  <a:srgbClr val="0000FF"/>
                </a:solidFill>
              </a:rPr>
              <a:t>D. </a:t>
            </a:r>
            <a:r>
              <a:rPr lang="en-US" dirty="0">
                <a:solidFill>
                  <a:srgbClr val="0000FF"/>
                </a:solidFill>
              </a:rPr>
              <a:t>Tia X, </a:t>
            </a:r>
            <a:r>
              <a:rPr lang="en-US" dirty="0" err="1">
                <a:solidFill>
                  <a:srgbClr val="0000FF"/>
                </a:solidFill>
              </a:rPr>
              <a:t>tia</a:t>
            </a:r>
            <a:r>
              <a:rPr lang="en-US" dirty="0">
                <a:solidFill>
                  <a:srgbClr val="0000FF"/>
                </a:solidFill>
              </a:rPr>
              <a:t> </a:t>
            </a:r>
            <a:r>
              <a:rPr lang="en-US" dirty="0" err="1">
                <a:solidFill>
                  <a:srgbClr val="0000FF"/>
                </a:solidFill>
              </a:rPr>
              <a:t>tử</a:t>
            </a:r>
            <a:r>
              <a:rPr lang="en-US" dirty="0">
                <a:solidFill>
                  <a:srgbClr val="0000FF"/>
                </a:solidFill>
              </a:rPr>
              <a:t> </a:t>
            </a:r>
            <a:r>
              <a:rPr lang="en-US" dirty="0" err="1">
                <a:solidFill>
                  <a:srgbClr val="0000FF"/>
                </a:solidFill>
              </a:rPr>
              <a:t>ngoại</a:t>
            </a:r>
            <a:r>
              <a:rPr lang="en-US" dirty="0">
                <a:solidFill>
                  <a:srgbClr val="0000FF"/>
                </a:solidFill>
              </a:rPr>
              <a:t>, a/s </a:t>
            </a:r>
            <a:r>
              <a:rPr lang="en-US" dirty="0" err="1">
                <a:solidFill>
                  <a:srgbClr val="0000FF"/>
                </a:solidFill>
              </a:rPr>
              <a:t>nhìn</a:t>
            </a:r>
            <a:r>
              <a:rPr lang="en-US" dirty="0">
                <a:solidFill>
                  <a:srgbClr val="0000FF"/>
                </a:solidFill>
              </a:rPr>
              <a:t> </a:t>
            </a:r>
            <a:r>
              <a:rPr lang="en-US" dirty="0" err="1">
                <a:solidFill>
                  <a:srgbClr val="0000FF"/>
                </a:solidFill>
              </a:rPr>
              <a:t>thấy</a:t>
            </a:r>
            <a:r>
              <a:rPr lang="en-US" dirty="0">
                <a:solidFill>
                  <a:srgbClr val="0000FF"/>
                </a:solidFill>
              </a:rPr>
              <a:t>, </a:t>
            </a:r>
            <a:r>
              <a:rPr lang="en-US" dirty="0" err="1">
                <a:solidFill>
                  <a:srgbClr val="0000FF"/>
                </a:solidFill>
              </a:rPr>
              <a:t>sóng</a:t>
            </a:r>
            <a:r>
              <a:rPr lang="en-US" dirty="0">
                <a:solidFill>
                  <a:srgbClr val="0000FF"/>
                </a:solidFill>
              </a:rPr>
              <a:t> </a:t>
            </a:r>
            <a:r>
              <a:rPr lang="en-US" dirty="0" err="1">
                <a:solidFill>
                  <a:srgbClr val="0000FF"/>
                </a:solidFill>
              </a:rPr>
              <a:t>vô</a:t>
            </a:r>
            <a:r>
              <a:rPr lang="en-US" dirty="0">
                <a:solidFill>
                  <a:srgbClr val="0000FF"/>
                </a:solidFill>
              </a:rPr>
              <a:t> </a:t>
            </a:r>
            <a:r>
              <a:rPr lang="en-US" dirty="0" err="1">
                <a:solidFill>
                  <a:srgbClr val="0000FF"/>
                </a:solidFill>
              </a:rPr>
              <a:t>tuyến</a:t>
            </a:r>
            <a:r>
              <a:rPr lang="en-US" dirty="0">
                <a:solidFill>
                  <a:srgbClr val="0000FF"/>
                </a:solidFill>
              </a:rPr>
              <a:t>.</a:t>
            </a:r>
          </a:p>
        </p:txBody>
      </p:sp>
      <p:sp>
        <p:nvSpPr>
          <p:cNvPr id="33796" name="Rectangle 30"/>
          <p:cNvSpPr>
            <a:spLocks noChangeArrowheads="1"/>
          </p:cNvSpPr>
          <p:nvPr/>
        </p:nvSpPr>
        <p:spPr bwMode="auto">
          <a:xfrm>
            <a:off x="-26894" y="4154372"/>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eaLnBrk="0" hangingPunct="0">
              <a:defRPr sz="3200">
                <a:solidFill>
                  <a:srgbClr val="2B09F7"/>
                </a:solidFill>
                <a:latin typeface="Times New Roman" panose="02020603050405020304" pitchFamily="18" charset="0"/>
              </a:defRPr>
            </a:lvl1pPr>
            <a:lvl2pPr marL="742950" indent="-285750" eaLnBrk="0" hangingPunct="0">
              <a:defRPr sz="3200">
                <a:solidFill>
                  <a:srgbClr val="2B09F7"/>
                </a:solidFill>
                <a:latin typeface="Times New Roman" panose="02020603050405020304" pitchFamily="18" charset="0"/>
              </a:defRPr>
            </a:lvl2pPr>
            <a:lvl3pPr marL="1143000" indent="-228600" eaLnBrk="0" hangingPunct="0">
              <a:defRPr sz="3200">
                <a:solidFill>
                  <a:srgbClr val="2B09F7"/>
                </a:solidFill>
                <a:latin typeface="Times New Roman" panose="02020603050405020304" pitchFamily="18" charset="0"/>
              </a:defRPr>
            </a:lvl3pPr>
            <a:lvl4pPr marL="1600200" indent="-228600" eaLnBrk="0" hangingPunct="0">
              <a:defRPr sz="3200">
                <a:solidFill>
                  <a:srgbClr val="2B09F7"/>
                </a:solidFill>
                <a:latin typeface="Times New Roman" panose="02020603050405020304" pitchFamily="18" charset="0"/>
              </a:defRPr>
            </a:lvl4pPr>
            <a:lvl5pPr marL="2057400" indent="-228600" eaLnBrk="0" hangingPunct="0">
              <a:defRPr sz="3200">
                <a:solidFill>
                  <a:srgbClr val="2B09F7"/>
                </a:solidFill>
                <a:latin typeface="Times New Roman" panose="02020603050405020304" pitchFamily="18" charset="0"/>
              </a:defRPr>
            </a:lvl5pPr>
            <a:lvl6pPr marL="2514600" indent="-228600" eaLnBrk="0" fontAlgn="base" hangingPunct="0">
              <a:spcBef>
                <a:spcPct val="0"/>
              </a:spcBef>
              <a:spcAft>
                <a:spcPct val="0"/>
              </a:spcAft>
              <a:defRPr sz="3200">
                <a:solidFill>
                  <a:srgbClr val="2B09F7"/>
                </a:solidFill>
                <a:latin typeface="Times New Roman" panose="02020603050405020304" pitchFamily="18" charset="0"/>
              </a:defRPr>
            </a:lvl6pPr>
            <a:lvl7pPr marL="2971800" indent="-228600" eaLnBrk="0" fontAlgn="base" hangingPunct="0">
              <a:spcBef>
                <a:spcPct val="0"/>
              </a:spcBef>
              <a:spcAft>
                <a:spcPct val="0"/>
              </a:spcAft>
              <a:defRPr sz="3200">
                <a:solidFill>
                  <a:srgbClr val="2B09F7"/>
                </a:solidFill>
                <a:latin typeface="Times New Roman" panose="02020603050405020304" pitchFamily="18" charset="0"/>
              </a:defRPr>
            </a:lvl7pPr>
            <a:lvl8pPr marL="3429000" indent="-228600" eaLnBrk="0" fontAlgn="base" hangingPunct="0">
              <a:spcBef>
                <a:spcPct val="0"/>
              </a:spcBef>
              <a:spcAft>
                <a:spcPct val="0"/>
              </a:spcAft>
              <a:defRPr sz="3200">
                <a:solidFill>
                  <a:srgbClr val="2B09F7"/>
                </a:solidFill>
                <a:latin typeface="Times New Roman" panose="02020603050405020304" pitchFamily="18" charset="0"/>
              </a:defRPr>
            </a:lvl8pPr>
            <a:lvl9pPr marL="3886200" indent="-228600" eaLnBrk="0" fontAlgn="base" hangingPunct="0">
              <a:spcBef>
                <a:spcPct val="0"/>
              </a:spcBef>
              <a:spcAft>
                <a:spcPct val="0"/>
              </a:spcAft>
              <a:defRPr sz="3200">
                <a:solidFill>
                  <a:srgbClr val="2B09F7"/>
                </a:solidFill>
                <a:latin typeface="Times New Roman" panose="02020603050405020304" pitchFamily="18" charset="0"/>
              </a:defRPr>
            </a:lvl9pPr>
          </a:lstStyle>
          <a:p>
            <a:pPr eaLnBrk="1" hangingPunct="1"/>
            <a:endParaRPr lang="vi-VN" sz="3600" b="1">
              <a:latin typeface="Garamond" panose="02020404030301010803" pitchFamily="18" charset="0"/>
            </a:endParaRPr>
          </a:p>
        </p:txBody>
      </p:sp>
      <p:sp>
        <p:nvSpPr>
          <p:cNvPr id="33797" name="Rectangle 31"/>
          <p:cNvSpPr>
            <a:spLocks noChangeArrowheads="1"/>
          </p:cNvSpPr>
          <p:nvPr/>
        </p:nvSpPr>
        <p:spPr bwMode="auto">
          <a:xfrm>
            <a:off x="-26894" y="4602047"/>
            <a:ext cx="5334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eaLnBrk="0" hangingPunct="0">
              <a:defRPr sz="3200">
                <a:solidFill>
                  <a:srgbClr val="2B09F7"/>
                </a:solidFill>
                <a:latin typeface="Times New Roman" panose="02020603050405020304" pitchFamily="18" charset="0"/>
              </a:defRPr>
            </a:lvl1pPr>
            <a:lvl2pPr marL="742950" indent="-285750" eaLnBrk="0" hangingPunct="0">
              <a:defRPr sz="3200">
                <a:solidFill>
                  <a:srgbClr val="2B09F7"/>
                </a:solidFill>
                <a:latin typeface="Times New Roman" panose="02020603050405020304" pitchFamily="18" charset="0"/>
              </a:defRPr>
            </a:lvl2pPr>
            <a:lvl3pPr marL="1143000" indent="-228600" eaLnBrk="0" hangingPunct="0">
              <a:defRPr sz="3200">
                <a:solidFill>
                  <a:srgbClr val="2B09F7"/>
                </a:solidFill>
                <a:latin typeface="Times New Roman" panose="02020603050405020304" pitchFamily="18" charset="0"/>
              </a:defRPr>
            </a:lvl3pPr>
            <a:lvl4pPr marL="1600200" indent="-228600" eaLnBrk="0" hangingPunct="0">
              <a:defRPr sz="3200">
                <a:solidFill>
                  <a:srgbClr val="2B09F7"/>
                </a:solidFill>
                <a:latin typeface="Times New Roman" panose="02020603050405020304" pitchFamily="18" charset="0"/>
              </a:defRPr>
            </a:lvl4pPr>
            <a:lvl5pPr marL="2057400" indent="-228600" eaLnBrk="0" hangingPunct="0">
              <a:defRPr sz="3200">
                <a:solidFill>
                  <a:srgbClr val="2B09F7"/>
                </a:solidFill>
                <a:latin typeface="Times New Roman" panose="02020603050405020304" pitchFamily="18" charset="0"/>
              </a:defRPr>
            </a:lvl5pPr>
            <a:lvl6pPr marL="2514600" indent="-228600" eaLnBrk="0" fontAlgn="base" hangingPunct="0">
              <a:spcBef>
                <a:spcPct val="0"/>
              </a:spcBef>
              <a:spcAft>
                <a:spcPct val="0"/>
              </a:spcAft>
              <a:defRPr sz="3200">
                <a:solidFill>
                  <a:srgbClr val="2B09F7"/>
                </a:solidFill>
                <a:latin typeface="Times New Roman" panose="02020603050405020304" pitchFamily="18" charset="0"/>
              </a:defRPr>
            </a:lvl6pPr>
            <a:lvl7pPr marL="2971800" indent="-228600" eaLnBrk="0" fontAlgn="base" hangingPunct="0">
              <a:spcBef>
                <a:spcPct val="0"/>
              </a:spcBef>
              <a:spcAft>
                <a:spcPct val="0"/>
              </a:spcAft>
              <a:defRPr sz="3200">
                <a:solidFill>
                  <a:srgbClr val="2B09F7"/>
                </a:solidFill>
                <a:latin typeface="Times New Roman" panose="02020603050405020304" pitchFamily="18" charset="0"/>
              </a:defRPr>
            </a:lvl7pPr>
            <a:lvl8pPr marL="3429000" indent="-228600" eaLnBrk="0" fontAlgn="base" hangingPunct="0">
              <a:spcBef>
                <a:spcPct val="0"/>
              </a:spcBef>
              <a:spcAft>
                <a:spcPct val="0"/>
              </a:spcAft>
              <a:defRPr sz="3200">
                <a:solidFill>
                  <a:srgbClr val="2B09F7"/>
                </a:solidFill>
                <a:latin typeface="Times New Roman" panose="02020603050405020304" pitchFamily="18" charset="0"/>
              </a:defRPr>
            </a:lvl8pPr>
            <a:lvl9pPr marL="3886200" indent="-228600" eaLnBrk="0" fontAlgn="base" hangingPunct="0">
              <a:spcBef>
                <a:spcPct val="0"/>
              </a:spcBef>
              <a:spcAft>
                <a:spcPct val="0"/>
              </a:spcAft>
              <a:defRPr sz="3200">
                <a:solidFill>
                  <a:srgbClr val="2B09F7"/>
                </a:solidFill>
                <a:latin typeface="Times New Roman" panose="02020603050405020304" pitchFamily="18" charset="0"/>
              </a:defRPr>
            </a:lvl9pPr>
          </a:lstStyle>
          <a:p>
            <a:pPr eaLnBrk="1" hangingPunct="1"/>
            <a:r>
              <a:rPr kumimoji="1" lang="en-US" sz="1100" b="1">
                <a:cs typeface="Times New Roman" panose="02020603050405020304" pitchFamily="18" charset="0"/>
              </a:rPr>
              <a:t>          </a:t>
            </a:r>
            <a:endParaRPr kumimoji="1" lang="en-US" sz="2400" b="1"/>
          </a:p>
        </p:txBody>
      </p:sp>
      <p:sp>
        <p:nvSpPr>
          <p:cNvPr id="33798" name="Rectangle 32"/>
          <p:cNvSpPr>
            <a:spLocks noChangeArrowheads="1"/>
          </p:cNvSpPr>
          <p:nvPr/>
        </p:nvSpPr>
        <p:spPr bwMode="auto">
          <a:xfrm>
            <a:off x="-26894" y="5281497"/>
            <a:ext cx="8128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eaLnBrk="0" hangingPunct="0">
              <a:defRPr sz="3200">
                <a:solidFill>
                  <a:srgbClr val="2B09F7"/>
                </a:solidFill>
                <a:latin typeface="Times New Roman" panose="02020603050405020304" pitchFamily="18" charset="0"/>
              </a:defRPr>
            </a:lvl1pPr>
            <a:lvl2pPr marL="742950" indent="-285750" eaLnBrk="0" hangingPunct="0">
              <a:defRPr sz="3200">
                <a:solidFill>
                  <a:srgbClr val="2B09F7"/>
                </a:solidFill>
                <a:latin typeface="Times New Roman" panose="02020603050405020304" pitchFamily="18" charset="0"/>
              </a:defRPr>
            </a:lvl2pPr>
            <a:lvl3pPr marL="1143000" indent="-228600" eaLnBrk="0" hangingPunct="0">
              <a:defRPr sz="3200">
                <a:solidFill>
                  <a:srgbClr val="2B09F7"/>
                </a:solidFill>
                <a:latin typeface="Times New Roman" panose="02020603050405020304" pitchFamily="18" charset="0"/>
              </a:defRPr>
            </a:lvl3pPr>
            <a:lvl4pPr marL="1600200" indent="-228600" eaLnBrk="0" hangingPunct="0">
              <a:defRPr sz="3200">
                <a:solidFill>
                  <a:srgbClr val="2B09F7"/>
                </a:solidFill>
                <a:latin typeface="Times New Roman" panose="02020603050405020304" pitchFamily="18" charset="0"/>
              </a:defRPr>
            </a:lvl4pPr>
            <a:lvl5pPr marL="2057400" indent="-228600" eaLnBrk="0" hangingPunct="0">
              <a:defRPr sz="3200">
                <a:solidFill>
                  <a:srgbClr val="2B09F7"/>
                </a:solidFill>
                <a:latin typeface="Times New Roman" panose="02020603050405020304" pitchFamily="18" charset="0"/>
              </a:defRPr>
            </a:lvl5pPr>
            <a:lvl6pPr marL="2514600" indent="-228600" eaLnBrk="0" fontAlgn="base" hangingPunct="0">
              <a:spcBef>
                <a:spcPct val="0"/>
              </a:spcBef>
              <a:spcAft>
                <a:spcPct val="0"/>
              </a:spcAft>
              <a:defRPr sz="3200">
                <a:solidFill>
                  <a:srgbClr val="2B09F7"/>
                </a:solidFill>
                <a:latin typeface="Times New Roman" panose="02020603050405020304" pitchFamily="18" charset="0"/>
              </a:defRPr>
            </a:lvl6pPr>
            <a:lvl7pPr marL="2971800" indent="-228600" eaLnBrk="0" fontAlgn="base" hangingPunct="0">
              <a:spcBef>
                <a:spcPct val="0"/>
              </a:spcBef>
              <a:spcAft>
                <a:spcPct val="0"/>
              </a:spcAft>
              <a:defRPr sz="3200">
                <a:solidFill>
                  <a:srgbClr val="2B09F7"/>
                </a:solidFill>
                <a:latin typeface="Times New Roman" panose="02020603050405020304" pitchFamily="18" charset="0"/>
              </a:defRPr>
            </a:lvl7pPr>
            <a:lvl8pPr marL="3429000" indent="-228600" eaLnBrk="0" fontAlgn="base" hangingPunct="0">
              <a:spcBef>
                <a:spcPct val="0"/>
              </a:spcBef>
              <a:spcAft>
                <a:spcPct val="0"/>
              </a:spcAft>
              <a:defRPr sz="3200">
                <a:solidFill>
                  <a:srgbClr val="2B09F7"/>
                </a:solidFill>
                <a:latin typeface="Times New Roman" panose="02020603050405020304" pitchFamily="18" charset="0"/>
              </a:defRPr>
            </a:lvl8pPr>
            <a:lvl9pPr marL="3886200" indent="-228600" eaLnBrk="0" fontAlgn="base" hangingPunct="0">
              <a:spcBef>
                <a:spcPct val="0"/>
              </a:spcBef>
              <a:spcAft>
                <a:spcPct val="0"/>
              </a:spcAft>
              <a:defRPr sz="3200">
                <a:solidFill>
                  <a:srgbClr val="2B09F7"/>
                </a:solidFill>
                <a:latin typeface="Times New Roman" panose="02020603050405020304" pitchFamily="18" charset="0"/>
              </a:defRPr>
            </a:lvl9pPr>
          </a:lstStyle>
          <a:p>
            <a:pPr eaLnBrk="1" hangingPunct="1"/>
            <a:r>
              <a:rPr kumimoji="1" lang="en-US" sz="1100" b="1" dirty="0">
                <a:cs typeface="Times New Roman" panose="02020603050405020304" pitchFamily="18" charset="0"/>
              </a:rPr>
              <a:t>                  </a:t>
            </a:r>
            <a:endParaRPr kumimoji="1" lang="en-US" sz="2400" b="1" dirty="0"/>
          </a:p>
        </p:txBody>
      </p:sp>
      <p:sp>
        <p:nvSpPr>
          <p:cNvPr id="33799" name="Rectangle 33"/>
          <p:cNvSpPr>
            <a:spLocks noChangeArrowheads="1"/>
          </p:cNvSpPr>
          <p:nvPr/>
        </p:nvSpPr>
        <p:spPr bwMode="auto">
          <a:xfrm>
            <a:off x="-26894" y="5989522"/>
            <a:ext cx="6032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eaLnBrk="0" hangingPunct="0">
              <a:defRPr sz="3200">
                <a:solidFill>
                  <a:srgbClr val="2B09F7"/>
                </a:solidFill>
                <a:latin typeface="Times New Roman" panose="02020603050405020304" pitchFamily="18" charset="0"/>
              </a:defRPr>
            </a:lvl1pPr>
            <a:lvl2pPr marL="742950" indent="-285750" eaLnBrk="0" hangingPunct="0">
              <a:defRPr sz="3200">
                <a:solidFill>
                  <a:srgbClr val="2B09F7"/>
                </a:solidFill>
                <a:latin typeface="Times New Roman" panose="02020603050405020304" pitchFamily="18" charset="0"/>
              </a:defRPr>
            </a:lvl2pPr>
            <a:lvl3pPr marL="1143000" indent="-228600" eaLnBrk="0" hangingPunct="0">
              <a:defRPr sz="3200">
                <a:solidFill>
                  <a:srgbClr val="2B09F7"/>
                </a:solidFill>
                <a:latin typeface="Times New Roman" panose="02020603050405020304" pitchFamily="18" charset="0"/>
              </a:defRPr>
            </a:lvl3pPr>
            <a:lvl4pPr marL="1600200" indent="-228600" eaLnBrk="0" hangingPunct="0">
              <a:defRPr sz="3200">
                <a:solidFill>
                  <a:srgbClr val="2B09F7"/>
                </a:solidFill>
                <a:latin typeface="Times New Roman" panose="02020603050405020304" pitchFamily="18" charset="0"/>
              </a:defRPr>
            </a:lvl4pPr>
            <a:lvl5pPr marL="2057400" indent="-228600" eaLnBrk="0" hangingPunct="0">
              <a:defRPr sz="3200">
                <a:solidFill>
                  <a:srgbClr val="2B09F7"/>
                </a:solidFill>
                <a:latin typeface="Times New Roman" panose="02020603050405020304" pitchFamily="18" charset="0"/>
              </a:defRPr>
            </a:lvl5pPr>
            <a:lvl6pPr marL="2514600" indent="-228600" eaLnBrk="0" fontAlgn="base" hangingPunct="0">
              <a:spcBef>
                <a:spcPct val="0"/>
              </a:spcBef>
              <a:spcAft>
                <a:spcPct val="0"/>
              </a:spcAft>
              <a:defRPr sz="3200">
                <a:solidFill>
                  <a:srgbClr val="2B09F7"/>
                </a:solidFill>
                <a:latin typeface="Times New Roman" panose="02020603050405020304" pitchFamily="18" charset="0"/>
              </a:defRPr>
            </a:lvl6pPr>
            <a:lvl7pPr marL="2971800" indent="-228600" eaLnBrk="0" fontAlgn="base" hangingPunct="0">
              <a:spcBef>
                <a:spcPct val="0"/>
              </a:spcBef>
              <a:spcAft>
                <a:spcPct val="0"/>
              </a:spcAft>
              <a:defRPr sz="3200">
                <a:solidFill>
                  <a:srgbClr val="2B09F7"/>
                </a:solidFill>
                <a:latin typeface="Times New Roman" panose="02020603050405020304" pitchFamily="18" charset="0"/>
              </a:defRPr>
            </a:lvl7pPr>
            <a:lvl8pPr marL="3429000" indent="-228600" eaLnBrk="0" fontAlgn="base" hangingPunct="0">
              <a:spcBef>
                <a:spcPct val="0"/>
              </a:spcBef>
              <a:spcAft>
                <a:spcPct val="0"/>
              </a:spcAft>
              <a:defRPr sz="3200">
                <a:solidFill>
                  <a:srgbClr val="2B09F7"/>
                </a:solidFill>
                <a:latin typeface="Times New Roman" panose="02020603050405020304" pitchFamily="18" charset="0"/>
              </a:defRPr>
            </a:lvl8pPr>
            <a:lvl9pPr marL="3886200" indent="-228600" eaLnBrk="0" fontAlgn="base" hangingPunct="0">
              <a:spcBef>
                <a:spcPct val="0"/>
              </a:spcBef>
              <a:spcAft>
                <a:spcPct val="0"/>
              </a:spcAft>
              <a:defRPr sz="3200">
                <a:solidFill>
                  <a:srgbClr val="2B09F7"/>
                </a:solidFill>
                <a:latin typeface="Times New Roman" panose="02020603050405020304" pitchFamily="18" charset="0"/>
              </a:defRPr>
            </a:lvl9pPr>
          </a:lstStyle>
          <a:p>
            <a:pPr eaLnBrk="1" hangingPunct="1"/>
            <a:r>
              <a:rPr kumimoji="1" lang="en-US" sz="1100" b="1">
                <a:cs typeface="Times New Roman" panose="02020603050405020304" pitchFamily="18" charset="0"/>
              </a:rPr>
              <a:t>            </a:t>
            </a:r>
            <a:endParaRPr kumimoji="1" lang="en-US" sz="2400" b="1"/>
          </a:p>
        </p:txBody>
      </p:sp>
      <p:sp>
        <p:nvSpPr>
          <p:cNvPr id="13" name="AutoShape 2"/>
          <p:cNvSpPr>
            <a:spLocks noChangeArrowheads="1"/>
          </p:cNvSpPr>
          <p:nvPr/>
        </p:nvSpPr>
        <p:spPr bwMode="auto">
          <a:xfrm rot="1553576">
            <a:off x="2024063" y="388938"/>
            <a:ext cx="457200" cy="304800"/>
          </a:xfrm>
          <a:prstGeom prst="star5">
            <a:avLst/>
          </a:prstGeom>
          <a:solidFill>
            <a:srgbClr val="C0C0C0"/>
          </a:solidFill>
          <a:ln w="12700" cap="sq">
            <a:solidFill>
              <a:srgbClr val="B2B2B2"/>
            </a:solidFill>
            <a:miter lim="800000"/>
            <a:headEnd type="none" w="sm" len="sm"/>
            <a:tailEnd type="none" w="sm" len="sm"/>
          </a:ln>
          <a:effectLst/>
        </p:spPr>
        <p:txBody>
          <a:bodyPr wrap="none" anchor="ctr"/>
          <a:lstStyle/>
          <a:p>
            <a:pPr>
              <a:defRPr/>
            </a:pPr>
            <a:endParaRPr lang="en-US" sz="3600" b="1">
              <a:latin typeface="Garamond" pitchFamily="18" charset="0"/>
            </a:endParaRPr>
          </a:p>
        </p:txBody>
      </p:sp>
      <p:sp>
        <p:nvSpPr>
          <p:cNvPr id="14" name="WordArt 30"/>
          <p:cNvSpPr>
            <a:spLocks noChangeArrowheads="1" noChangeShapeType="1" noTextEdit="1"/>
          </p:cNvSpPr>
          <p:nvPr/>
        </p:nvSpPr>
        <p:spPr bwMode="auto">
          <a:xfrm>
            <a:off x="2667000" y="228600"/>
            <a:ext cx="3733800" cy="685800"/>
          </a:xfrm>
          <a:prstGeom prst="rect">
            <a:avLst/>
          </a:prstGeom>
        </p:spPr>
        <p:txBody>
          <a:bodyPr wrap="none" fromWordArt="1">
            <a:prstTxWarp prst="textPlain">
              <a:avLst>
                <a:gd name="adj" fmla="val 50000"/>
              </a:avLst>
            </a:prstTxWarp>
          </a:bodyPr>
          <a:lstStyle/>
          <a:p>
            <a:pPr algn="ctr"/>
            <a:r>
              <a:rPr lang="vi-VN" sz="3600" b="1" kern="10" dirty="0">
                <a:ln w="9525">
                  <a:noFill/>
                  <a:round/>
                  <a:headEnd/>
                  <a:tailEnd/>
                </a:ln>
                <a:solidFill>
                  <a:schemeClr val="tx1"/>
                </a:solidFill>
                <a:effectLst>
                  <a:outerShdw dist="53882" dir="2700000" algn="ctr" rotWithShape="0">
                    <a:srgbClr val="9999FF">
                      <a:alpha val="79999"/>
                    </a:srgbClr>
                  </a:outerShdw>
                </a:effectLst>
                <a:latin typeface="Arial" panose="020B0604020202020204" pitchFamily="34" charset="0"/>
                <a:cs typeface="Arial" panose="020B0604020202020204" pitchFamily="34" charset="0"/>
              </a:rPr>
              <a:t>TRẮC NGHIỆM</a:t>
            </a:r>
          </a:p>
        </p:txBody>
      </p:sp>
      <p:sp>
        <p:nvSpPr>
          <p:cNvPr id="15" name="Rectangle 14"/>
          <p:cNvSpPr/>
          <p:nvPr/>
        </p:nvSpPr>
        <p:spPr>
          <a:xfrm>
            <a:off x="0" y="990600"/>
            <a:ext cx="9144000" cy="134018"/>
          </a:xfrm>
          <a:prstGeom prst="rect">
            <a:avLst/>
          </a:prstGeom>
          <a:effectLst>
            <a:innerShdw blurRad="114300">
              <a:prstClr val="black"/>
            </a:innerShdw>
          </a:effectLst>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en-US" b="1"/>
          </a:p>
        </p:txBody>
      </p:sp>
      <p:pic>
        <p:nvPicPr>
          <p:cNvPr id="18" name="Picture 5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2400" y="1147030"/>
            <a:ext cx="13716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repeatCount="indefinite"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0" fill="hold"/>
                                        <p:tgtEl>
                                          <p:spTgt spid="18"/>
                                        </p:tgtEl>
                                        <p:attrNameLst>
                                          <p:attrName>ppt_w</p:attrName>
                                        </p:attrNameLst>
                                      </p:cBhvr>
                                      <p:tavLst>
                                        <p:tav tm="0" fmla="#ppt_w*sin(2.5*pi*$)">
                                          <p:val>
                                            <p:fltVal val="0"/>
                                          </p:val>
                                        </p:tav>
                                        <p:tav tm="100000">
                                          <p:val>
                                            <p:fltVal val="1"/>
                                          </p:val>
                                        </p:tav>
                                      </p:tavLst>
                                    </p:anim>
                                    <p:anim calcmode="lin" valueType="num">
                                      <p:cBhvr>
                                        <p:cTn id="8" dur="5000" fill="hold"/>
                                        <p:tgtEl>
                                          <p:spTgt spid="18"/>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238595">
                                            <p:txEl>
                                              <p:pRg st="0" end="0"/>
                                            </p:txEl>
                                          </p:spTgt>
                                        </p:tgtEl>
                                        <p:attrNameLst>
                                          <p:attrName>style.visibility</p:attrName>
                                        </p:attrNameLst>
                                      </p:cBhvr>
                                      <p:to>
                                        <p:strVal val="visible"/>
                                      </p:to>
                                    </p:set>
                                    <p:animEffect transition="in" filter="circle(in)">
                                      <p:cBhvr>
                                        <p:cTn id="13" dur="1000"/>
                                        <p:tgtEl>
                                          <p:spTgt spid="238595">
                                            <p:txEl>
                                              <p:pRg st="0" end="0"/>
                                            </p:txEl>
                                          </p:spTgt>
                                        </p:tgtEl>
                                      </p:cBhvr>
                                    </p:animEffect>
                                  </p:childTnLst>
                                </p:cTn>
                              </p:par>
                            </p:childTnLst>
                          </p:cTn>
                        </p:par>
                        <p:par>
                          <p:cTn id="14" fill="hold">
                            <p:stCondLst>
                              <p:cond delay="1000"/>
                            </p:stCondLst>
                            <p:childTnLst>
                              <p:par>
                                <p:cTn id="15" presetID="16" presetClass="entr" presetSubtype="21" fill="hold" nodeType="afterEffect">
                                  <p:stCondLst>
                                    <p:cond delay="0"/>
                                  </p:stCondLst>
                                  <p:childTnLst>
                                    <p:set>
                                      <p:cBhvr>
                                        <p:cTn id="16" dur="1" fill="hold">
                                          <p:stCondLst>
                                            <p:cond delay="0"/>
                                          </p:stCondLst>
                                        </p:cTn>
                                        <p:tgtEl>
                                          <p:spTgt spid="238595">
                                            <p:txEl>
                                              <p:pRg st="1" end="1"/>
                                            </p:txEl>
                                          </p:spTgt>
                                        </p:tgtEl>
                                        <p:attrNameLst>
                                          <p:attrName>style.visibility</p:attrName>
                                        </p:attrNameLst>
                                      </p:cBhvr>
                                      <p:to>
                                        <p:strVal val="visible"/>
                                      </p:to>
                                    </p:set>
                                    <p:animEffect transition="in" filter="barn(inVertical)">
                                      <p:cBhvr>
                                        <p:cTn id="17" dur="500"/>
                                        <p:tgtEl>
                                          <p:spTgt spid="238595">
                                            <p:txEl>
                                              <p:pRg st="1" end="1"/>
                                            </p:txEl>
                                          </p:spTgt>
                                        </p:tgtEl>
                                      </p:cBhvr>
                                    </p:animEffect>
                                  </p:childTnLst>
                                </p:cTn>
                              </p:par>
                            </p:childTnLst>
                          </p:cTn>
                        </p:par>
                        <p:par>
                          <p:cTn id="18" fill="hold">
                            <p:stCondLst>
                              <p:cond delay="1500"/>
                            </p:stCondLst>
                            <p:childTnLst>
                              <p:par>
                                <p:cTn id="19" presetID="16" presetClass="entr" presetSubtype="21" fill="hold" nodeType="afterEffect">
                                  <p:stCondLst>
                                    <p:cond delay="0"/>
                                  </p:stCondLst>
                                  <p:childTnLst>
                                    <p:set>
                                      <p:cBhvr>
                                        <p:cTn id="20" dur="1" fill="hold">
                                          <p:stCondLst>
                                            <p:cond delay="0"/>
                                          </p:stCondLst>
                                        </p:cTn>
                                        <p:tgtEl>
                                          <p:spTgt spid="238595">
                                            <p:txEl>
                                              <p:pRg st="2" end="2"/>
                                            </p:txEl>
                                          </p:spTgt>
                                        </p:tgtEl>
                                        <p:attrNameLst>
                                          <p:attrName>style.visibility</p:attrName>
                                        </p:attrNameLst>
                                      </p:cBhvr>
                                      <p:to>
                                        <p:strVal val="visible"/>
                                      </p:to>
                                    </p:set>
                                    <p:animEffect transition="in" filter="barn(inVertical)">
                                      <p:cBhvr>
                                        <p:cTn id="21" dur="500"/>
                                        <p:tgtEl>
                                          <p:spTgt spid="238595">
                                            <p:txEl>
                                              <p:pRg st="2" end="2"/>
                                            </p:txEl>
                                          </p:spTgt>
                                        </p:tgtEl>
                                      </p:cBhvr>
                                    </p:animEffect>
                                  </p:childTnLst>
                                </p:cTn>
                              </p:par>
                            </p:childTnLst>
                          </p:cTn>
                        </p:par>
                        <p:par>
                          <p:cTn id="22" fill="hold">
                            <p:stCondLst>
                              <p:cond delay="2000"/>
                            </p:stCondLst>
                            <p:childTnLst>
                              <p:par>
                                <p:cTn id="23" presetID="16" presetClass="entr" presetSubtype="21" fill="hold" nodeType="afterEffect">
                                  <p:stCondLst>
                                    <p:cond delay="0"/>
                                  </p:stCondLst>
                                  <p:childTnLst>
                                    <p:set>
                                      <p:cBhvr>
                                        <p:cTn id="24" dur="1" fill="hold">
                                          <p:stCondLst>
                                            <p:cond delay="0"/>
                                          </p:stCondLst>
                                        </p:cTn>
                                        <p:tgtEl>
                                          <p:spTgt spid="238595">
                                            <p:txEl>
                                              <p:pRg st="3" end="3"/>
                                            </p:txEl>
                                          </p:spTgt>
                                        </p:tgtEl>
                                        <p:attrNameLst>
                                          <p:attrName>style.visibility</p:attrName>
                                        </p:attrNameLst>
                                      </p:cBhvr>
                                      <p:to>
                                        <p:strVal val="visible"/>
                                      </p:to>
                                    </p:set>
                                    <p:animEffect transition="in" filter="barn(inVertical)">
                                      <p:cBhvr>
                                        <p:cTn id="25" dur="500"/>
                                        <p:tgtEl>
                                          <p:spTgt spid="238595">
                                            <p:txEl>
                                              <p:pRg st="3" end="3"/>
                                            </p:txEl>
                                          </p:spTgt>
                                        </p:tgtEl>
                                      </p:cBhvr>
                                    </p:animEffect>
                                  </p:childTnLst>
                                </p:cTn>
                              </p:par>
                            </p:childTnLst>
                          </p:cTn>
                        </p:par>
                        <p:par>
                          <p:cTn id="26" fill="hold">
                            <p:stCondLst>
                              <p:cond delay="2500"/>
                            </p:stCondLst>
                            <p:childTnLst>
                              <p:par>
                                <p:cTn id="27" presetID="16" presetClass="entr" presetSubtype="21" fill="hold" nodeType="afterEffect">
                                  <p:stCondLst>
                                    <p:cond delay="0"/>
                                  </p:stCondLst>
                                  <p:childTnLst>
                                    <p:set>
                                      <p:cBhvr>
                                        <p:cTn id="28" dur="1" fill="hold">
                                          <p:stCondLst>
                                            <p:cond delay="0"/>
                                          </p:stCondLst>
                                        </p:cTn>
                                        <p:tgtEl>
                                          <p:spTgt spid="238595">
                                            <p:txEl>
                                              <p:pRg st="4" end="4"/>
                                            </p:txEl>
                                          </p:spTgt>
                                        </p:tgtEl>
                                        <p:attrNameLst>
                                          <p:attrName>style.visibility</p:attrName>
                                        </p:attrNameLst>
                                      </p:cBhvr>
                                      <p:to>
                                        <p:strVal val="visible"/>
                                      </p:to>
                                    </p:set>
                                    <p:animEffect transition="in" filter="barn(inVertical)">
                                      <p:cBhvr>
                                        <p:cTn id="29" dur="500"/>
                                        <p:tgtEl>
                                          <p:spTgt spid="238595">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mph" presetSubtype="0" repeatCount="indefinite" fill="hold" nodeType="clickEffect">
                                  <p:stCondLst>
                                    <p:cond delay="0"/>
                                  </p:stCondLst>
                                  <p:childTnLst>
                                    <p:animClr clrSpc="hsl" dir="cw">
                                      <p:cBhvr override="childStyle">
                                        <p:cTn id="33" dur="500" fill="hold"/>
                                        <p:tgtEl>
                                          <p:spTgt spid="238595">
                                            <p:txEl>
                                              <p:pRg st="4" end="4"/>
                                            </p:txEl>
                                          </p:spTgt>
                                        </p:tgtEl>
                                        <p:attrNameLst>
                                          <p:attrName>style.color</p:attrName>
                                        </p:attrNameLst>
                                      </p:cBhvr>
                                      <p:by>
                                        <p:hsl h="-7200000" s="0" l="0"/>
                                      </p:by>
                                    </p:animClr>
                                    <p:animClr clrSpc="hsl" dir="cw">
                                      <p:cBhvr>
                                        <p:cTn id="34" dur="500" fill="hold"/>
                                        <p:tgtEl>
                                          <p:spTgt spid="238595">
                                            <p:txEl>
                                              <p:pRg st="4" end="4"/>
                                            </p:txEl>
                                          </p:spTgt>
                                        </p:tgtEl>
                                        <p:attrNameLst>
                                          <p:attrName>fillcolor</p:attrName>
                                        </p:attrNameLst>
                                      </p:cBhvr>
                                      <p:by>
                                        <p:hsl h="-7200000" s="0" l="0"/>
                                      </p:by>
                                    </p:animClr>
                                    <p:animClr clrSpc="hsl" dir="cw">
                                      <p:cBhvr>
                                        <p:cTn id="35" dur="500" fill="hold"/>
                                        <p:tgtEl>
                                          <p:spTgt spid="238595">
                                            <p:txEl>
                                              <p:pRg st="4" end="4"/>
                                            </p:txEl>
                                          </p:spTgt>
                                        </p:tgtEl>
                                        <p:attrNameLst>
                                          <p:attrName>stroke.color</p:attrName>
                                        </p:attrNameLst>
                                      </p:cBhvr>
                                      <p:by>
                                        <p:hsl h="-7200000" s="0" l="0"/>
                                      </p:by>
                                    </p:animClr>
                                    <p:set>
                                      <p:cBhvr>
                                        <p:cTn id="36" dur="500" fill="hold"/>
                                        <p:tgtEl>
                                          <p:spTgt spid="238595">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p:cNvSpPr>
          <p:nvPr>
            <p:ph type="body" idx="1"/>
          </p:nvPr>
        </p:nvSpPr>
        <p:spPr>
          <a:xfrm>
            <a:off x="112059" y="3048000"/>
            <a:ext cx="9067800" cy="3810000"/>
          </a:xfrm>
        </p:spPr>
        <p:txBody>
          <a:bodyPr/>
          <a:lstStyle/>
          <a:p>
            <a:pPr>
              <a:buFont typeface="Arial" panose="020B0604020202020204" pitchFamily="34" charset="0"/>
              <a:buNone/>
            </a:pPr>
            <a:r>
              <a:rPr lang="en-US" sz="4000" b="1" dirty="0" err="1">
                <a:solidFill>
                  <a:srgbClr val="0000FF"/>
                </a:solidFill>
              </a:rPr>
              <a:t>Câu</a:t>
            </a:r>
            <a:r>
              <a:rPr lang="en-US" sz="4000" b="1" dirty="0">
                <a:solidFill>
                  <a:srgbClr val="0000FF"/>
                </a:solidFill>
              </a:rPr>
              <a:t> 4. </a:t>
            </a:r>
            <a:r>
              <a:rPr lang="vi-VN" sz="4000" b="1" dirty="0">
                <a:solidFill>
                  <a:srgbClr val="0000FF"/>
                </a:solidFill>
              </a:rPr>
              <a:t>Chọn câu trả lời </a:t>
            </a:r>
            <a:r>
              <a:rPr lang="vi-VN" sz="4000" b="1" dirty="0">
                <a:solidFill>
                  <a:srgbClr val="FF0000"/>
                </a:solidFill>
              </a:rPr>
              <a:t>sai</a:t>
            </a:r>
            <a:r>
              <a:rPr lang="vi-VN" sz="4000" b="1" dirty="0">
                <a:solidFill>
                  <a:srgbClr val="0000FF"/>
                </a:solidFill>
              </a:rPr>
              <a:t>?</a:t>
            </a:r>
            <a:r>
              <a:rPr lang="en-US" sz="4000" b="1" dirty="0">
                <a:solidFill>
                  <a:srgbClr val="0000FF"/>
                </a:solidFill>
              </a:rPr>
              <a:t> </a:t>
            </a:r>
            <a:r>
              <a:rPr lang="vi-VN" sz="4000" b="1" dirty="0">
                <a:solidFill>
                  <a:srgbClr val="0000FF"/>
                </a:solidFill>
              </a:rPr>
              <a:t>Tia X</a:t>
            </a:r>
          </a:p>
          <a:p>
            <a:pPr lvl="1">
              <a:buFont typeface="Arial" panose="020B0604020202020204" pitchFamily="34" charset="0"/>
              <a:buNone/>
            </a:pPr>
            <a:r>
              <a:rPr lang="vi-VN" sz="3600" b="1" dirty="0">
                <a:solidFill>
                  <a:srgbClr val="0070C0"/>
                </a:solidFill>
              </a:rPr>
              <a:t>A.</a:t>
            </a:r>
            <a:r>
              <a:rPr lang="en-US" sz="3600" dirty="0">
                <a:solidFill>
                  <a:srgbClr val="0070C0"/>
                </a:solidFill>
              </a:rPr>
              <a:t> </a:t>
            </a:r>
            <a:r>
              <a:rPr lang="en-US" sz="3600" dirty="0" err="1">
                <a:solidFill>
                  <a:srgbClr val="0070C0"/>
                </a:solidFill>
              </a:rPr>
              <a:t>làm</a:t>
            </a:r>
            <a:r>
              <a:rPr lang="en-US" sz="3600" dirty="0">
                <a:solidFill>
                  <a:srgbClr val="0070C0"/>
                </a:solidFill>
              </a:rPr>
              <a:t> ion </a:t>
            </a:r>
            <a:r>
              <a:rPr lang="en-US" sz="3600" dirty="0" err="1">
                <a:solidFill>
                  <a:srgbClr val="0070C0"/>
                </a:solidFill>
              </a:rPr>
              <a:t>hóa</a:t>
            </a:r>
            <a:r>
              <a:rPr lang="en-US" sz="3600" dirty="0">
                <a:solidFill>
                  <a:srgbClr val="0070C0"/>
                </a:solidFill>
              </a:rPr>
              <a:t> </a:t>
            </a:r>
            <a:r>
              <a:rPr lang="en-US" sz="3600" dirty="0" err="1">
                <a:solidFill>
                  <a:srgbClr val="0070C0"/>
                </a:solidFill>
              </a:rPr>
              <a:t>không</a:t>
            </a:r>
            <a:r>
              <a:rPr lang="en-US" sz="3600" dirty="0">
                <a:solidFill>
                  <a:srgbClr val="0070C0"/>
                </a:solidFill>
              </a:rPr>
              <a:t> </a:t>
            </a:r>
            <a:r>
              <a:rPr lang="en-US" sz="3600" dirty="0" err="1">
                <a:solidFill>
                  <a:srgbClr val="0070C0"/>
                </a:solidFill>
              </a:rPr>
              <a:t>khí</a:t>
            </a:r>
            <a:r>
              <a:rPr lang="en-US" sz="3600" dirty="0">
                <a:solidFill>
                  <a:srgbClr val="0070C0"/>
                </a:solidFill>
              </a:rPr>
              <a:t>.</a:t>
            </a:r>
            <a:r>
              <a:rPr lang="vi-VN" sz="3600" dirty="0">
                <a:solidFill>
                  <a:srgbClr val="0070C0"/>
                </a:solidFill>
              </a:rPr>
              <a:t> 		</a:t>
            </a:r>
            <a:endParaRPr lang="en-US" sz="3600" dirty="0">
              <a:solidFill>
                <a:srgbClr val="0070C0"/>
              </a:solidFill>
            </a:endParaRPr>
          </a:p>
          <a:p>
            <a:pPr lvl="1">
              <a:buFont typeface="Arial" panose="020B0604020202020204" pitchFamily="34" charset="0"/>
              <a:buNone/>
            </a:pPr>
            <a:r>
              <a:rPr lang="vi-VN" sz="3600" b="1" dirty="0">
                <a:solidFill>
                  <a:srgbClr val="0070C0"/>
                </a:solidFill>
              </a:rPr>
              <a:t>B.</a:t>
            </a:r>
            <a:r>
              <a:rPr lang="en-US" sz="3600" dirty="0">
                <a:solidFill>
                  <a:srgbClr val="0070C0"/>
                </a:solidFill>
              </a:rPr>
              <a:t> c</a:t>
            </a:r>
            <a:r>
              <a:rPr lang="vi-VN" sz="3600" dirty="0">
                <a:solidFill>
                  <a:srgbClr val="0070C0"/>
                </a:solidFill>
              </a:rPr>
              <a:t>ó tác dụng mạnh lên kính ảnh</a:t>
            </a:r>
            <a:r>
              <a:rPr lang="en-US" sz="3600" dirty="0">
                <a:solidFill>
                  <a:srgbClr val="0070C0"/>
                </a:solidFill>
              </a:rPr>
              <a:t>.</a:t>
            </a:r>
            <a:r>
              <a:rPr lang="vi-VN" sz="3600" dirty="0">
                <a:solidFill>
                  <a:srgbClr val="0070C0"/>
                </a:solidFill>
              </a:rPr>
              <a:t>	</a:t>
            </a:r>
          </a:p>
          <a:p>
            <a:pPr lvl="1">
              <a:buFont typeface="Arial" panose="020B0604020202020204" pitchFamily="34" charset="0"/>
              <a:buNone/>
            </a:pPr>
            <a:r>
              <a:rPr lang="vi-VN" sz="3600" b="1" dirty="0">
                <a:solidFill>
                  <a:srgbClr val="0070C0"/>
                </a:solidFill>
              </a:rPr>
              <a:t>C.</a:t>
            </a:r>
            <a:r>
              <a:rPr lang="en-US" sz="3600" dirty="0">
                <a:solidFill>
                  <a:srgbClr val="0070C0"/>
                </a:solidFill>
              </a:rPr>
              <a:t> l</a:t>
            </a:r>
            <a:r>
              <a:rPr lang="vi-VN" sz="3600" dirty="0">
                <a:solidFill>
                  <a:srgbClr val="0070C0"/>
                </a:solidFill>
              </a:rPr>
              <a:t>à sóng điện từ có bước sóng dài</a:t>
            </a:r>
            <a:r>
              <a:rPr lang="en-US" sz="3600" dirty="0">
                <a:solidFill>
                  <a:srgbClr val="0070C0"/>
                </a:solidFill>
              </a:rPr>
              <a:t>.</a:t>
            </a:r>
          </a:p>
          <a:p>
            <a:pPr lvl="1">
              <a:buFont typeface="Arial" panose="020B0604020202020204" pitchFamily="34" charset="0"/>
              <a:buNone/>
            </a:pPr>
            <a:r>
              <a:rPr lang="vi-VN" sz="3600" b="1" dirty="0">
                <a:solidFill>
                  <a:srgbClr val="0070C0"/>
                </a:solidFill>
              </a:rPr>
              <a:t>D.</a:t>
            </a:r>
            <a:r>
              <a:rPr lang="en-US" sz="3600" dirty="0">
                <a:solidFill>
                  <a:srgbClr val="0070C0"/>
                </a:solidFill>
              </a:rPr>
              <a:t> </a:t>
            </a:r>
            <a:r>
              <a:rPr lang="vi-VN" sz="3600" dirty="0">
                <a:solidFill>
                  <a:srgbClr val="0070C0"/>
                </a:solidFill>
              </a:rPr>
              <a:t>có tần số lớn hơn tần số tia tử ngoại.</a:t>
            </a:r>
            <a:endParaRPr lang="en-US" sz="3600" dirty="0">
              <a:solidFill>
                <a:srgbClr val="0070C0"/>
              </a:solidFill>
            </a:endParaRPr>
          </a:p>
        </p:txBody>
      </p:sp>
      <p:sp>
        <p:nvSpPr>
          <p:cNvPr id="7" name="AutoShape 2"/>
          <p:cNvSpPr>
            <a:spLocks noChangeArrowheads="1"/>
          </p:cNvSpPr>
          <p:nvPr/>
        </p:nvSpPr>
        <p:spPr bwMode="auto">
          <a:xfrm rot="1553576">
            <a:off x="2024063" y="388938"/>
            <a:ext cx="457200" cy="304800"/>
          </a:xfrm>
          <a:prstGeom prst="star5">
            <a:avLst/>
          </a:prstGeom>
          <a:solidFill>
            <a:srgbClr val="C0C0C0"/>
          </a:solidFill>
          <a:ln w="12700" cap="sq">
            <a:solidFill>
              <a:srgbClr val="B2B2B2"/>
            </a:solidFill>
            <a:miter lim="800000"/>
            <a:headEnd type="none" w="sm" len="sm"/>
            <a:tailEnd type="none" w="sm" len="sm"/>
          </a:ln>
          <a:effectLst/>
        </p:spPr>
        <p:txBody>
          <a:bodyPr wrap="none" anchor="ctr"/>
          <a:lstStyle/>
          <a:p>
            <a:pPr>
              <a:defRPr/>
            </a:pPr>
            <a:endParaRPr lang="en-US" sz="3600" b="1">
              <a:latin typeface="Garamond" pitchFamily="18" charset="0"/>
            </a:endParaRPr>
          </a:p>
        </p:txBody>
      </p:sp>
      <p:sp>
        <p:nvSpPr>
          <p:cNvPr id="8" name="WordArt 30"/>
          <p:cNvSpPr>
            <a:spLocks noChangeArrowheads="1" noChangeShapeType="1" noTextEdit="1"/>
          </p:cNvSpPr>
          <p:nvPr/>
        </p:nvSpPr>
        <p:spPr bwMode="auto">
          <a:xfrm>
            <a:off x="2667000" y="228600"/>
            <a:ext cx="3733800" cy="685800"/>
          </a:xfrm>
          <a:prstGeom prst="rect">
            <a:avLst/>
          </a:prstGeom>
        </p:spPr>
        <p:txBody>
          <a:bodyPr wrap="none" fromWordArt="1">
            <a:prstTxWarp prst="textPlain">
              <a:avLst>
                <a:gd name="adj" fmla="val 50000"/>
              </a:avLst>
            </a:prstTxWarp>
          </a:bodyPr>
          <a:lstStyle/>
          <a:p>
            <a:pPr algn="ctr"/>
            <a:r>
              <a:rPr lang="vi-VN" sz="3600" b="1" kern="10" dirty="0">
                <a:ln w="9525">
                  <a:noFill/>
                  <a:round/>
                  <a:headEnd/>
                  <a:tailEnd/>
                </a:ln>
                <a:solidFill>
                  <a:schemeClr val="tx1"/>
                </a:solidFill>
                <a:effectLst>
                  <a:outerShdw dist="53882" dir="2700000" algn="ctr" rotWithShape="0">
                    <a:srgbClr val="9999FF">
                      <a:alpha val="79999"/>
                    </a:srgbClr>
                  </a:outerShdw>
                </a:effectLst>
                <a:latin typeface="Arial" panose="020B0604020202020204" pitchFamily="34" charset="0"/>
                <a:cs typeface="Arial" panose="020B0604020202020204" pitchFamily="34" charset="0"/>
              </a:rPr>
              <a:t>TRẮC NGHIỆM</a:t>
            </a:r>
          </a:p>
        </p:txBody>
      </p:sp>
      <p:sp>
        <p:nvSpPr>
          <p:cNvPr id="10" name="Rectangle 9"/>
          <p:cNvSpPr/>
          <p:nvPr/>
        </p:nvSpPr>
        <p:spPr>
          <a:xfrm>
            <a:off x="0" y="990600"/>
            <a:ext cx="9144000" cy="134018"/>
          </a:xfrm>
          <a:prstGeom prst="rect">
            <a:avLst/>
          </a:prstGeom>
          <a:effectLst>
            <a:innerShdw blurRad="114300">
              <a:prstClr val="black"/>
            </a:innerShdw>
          </a:effectLst>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en-US" b="1"/>
          </a:p>
        </p:txBody>
      </p:sp>
      <p:pic>
        <p:nvPicPr>
          <p:cNvPr id="9" name="Picture 18" descr="Cau hoi"/>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674513" y="1099933"/>
            <a:ext cx="2735687"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61443">
                                            <p:txEl>
                                              <p:pRg st="0" end="0"/>
                                            </p:txEl>
                                          </p:spTgt>
                                        </p:tgtEl>
                                        <p:attrNameLst>
                                          <p:attrName>style.visibility</p:attrName>
                                        </p:attrNameLst>
                                      </p:cBhvr>
                                      <p:to>
                                        <p:strVal val="visible"/>
                                      </p:to>
                                    </p:set>
                                    <p:anim calcmode="lin" valueType="num">
                                      <p:cBhvr>
                                        <p:cTn id="7" dur="500" fill="hold"/>
                                        <p:tgtEl>
                                          <p:spTgt spid="6144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61443">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61443">
                                            <p:txEl>
                                              <p:pRg st="1" end="1"/>
                                            </p:txEl>
                                          </p:spTgt>
                                        </p:tgtEl>
                                        <p:attrNameLst>
                                          <p:attrName>style.visibility</p:attrName>
                                        </p:attrNameLst>
                                      </p:cBhvr>
                                      <p:to>
                                        <p:strVal val="visible"/>
                                      </p:to>
                                    </p:set>
                                    <p:animEffect transition="in" filter="fade">
                                      <p:cBhvr>
                                        <p:cTn id="12" dur="500"/>
                                        <p:tgtEl>
                                          <p:spTgt spid="61443">
                                            <p:txEl>
                                              <p:pRg st="1" end="1"/>
                                            </p:txEl>
                                          </p:spTgt>
                                        </p:tgtEl>
                                      </p:cBhvr>
                                    </p:animEffect>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61443">
                                            <p:txEl>
                                              <p:pRg st="2" end="2"/>
                                            </p:txEl>
                                          </p:spTgt>
                                        </p:tgtEl>
                                        <p:attrNameLst>
                                          <p:attrName>style.visibility</p:attrName>
                                        </p:attrNameLst>
                                      </p:cBhvr>
                                      <p:to>
                                        <p:strVal val="visible"/>
                                      </p:to>
                                    </p:set>
                                    <p:animEffect transition="in" filter="fade">
                                      <p:cBhvr>
                                        <p:cTn id="16" dur="500"/>
                                        <p:tgtEl>
                                          <p:spTgt spid="61443">
                                            <p:txEl>
                                              <p:pRg st="2" end="2"/>
                                            </p:txEl>
                                          </p:spTgt>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61443">
                                            <p:txEl>
                                              <p:pRg st="3" end="3"/>
                                            </p:txEl>
                                          </p:spTgt>
                                        </p:tgtEl>
                                        <p:attrNameLst>
                                          <p:attrName>style.visibility</p:attrName>
                                        </p:attrNameLst>
                                      </p:cBhvr>
                                      <p:to>
                                        <p:strVal val="visible"/>
                                      </p:to>
                                    </p:set>
                                    <p:animEffect transition="in" filter="fade">
                                      <p:cBhvr>
                                        <p:cTn id="20" dur="500"/>
                                        <p:tgtEl>
                                          <p:spTgt spid="61443">
                                            <p:txEl>
                                              <p:pRg st="3" end="3"/>
                                            </p:txEl>
                                          </p:spTgt>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61443">
                                            <p:txEl>
                                              <p:pRg st="4" end="4"/>
                                            </p:txEl>
                                          </p:spTgt>
                                        </p:tgtEl>
                                        <p:attrNameLst>
                                          <p:attrName>style.visibility</p:attrName>
                                        </p:attrNameLst>
                                      </p:cBhvr>
                                      <p:to>
                                        <p:strVal val="visible"/>
                                      </p:to>
                                    </p:set>
                                    <p:animEffect transition="in" filter="fade">
                                      <p:cBhvr>
                                        <p:cTn id="24" dur="500"/>
                                        <p:tgtEl>
                                          <p:spTgt spid="61443">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mph" presetSubtype="0" repeatCount="indefinite" fill="hold" nodeType="clickEffect">
                                  <p:stCondLst>
                                    <p:cond delay="0"/>
                                  </p:stCondLst>
                                  <p:childTnLst>
                                    <p:animClr clrSpc="hsl" dir="cw">
                                      <p:cBhvr override="childStyle">
                                        <p:cTn id="28" dur="500" fill="hold"/>
                                        <p:tgtEl>
                                          <p:spTgt spid="61443">
                                            <p:txEl>
                                              <p:pRg st="3" end="3"/>
                                            </p:txEl>
                                          </p:spTgt>
                                        </p:tgtEl>
                                        <p:attrNameLst>
                                          <p:attrName>style.color</p:attrName>
                                        </p:attrNameLst>
                                      </p:cBhvr>
                                      <p:by>
                                        <p:hsl h="-7200000" s="0" l="0"/>
                                      </p:by>
                                    </p:animClr>
                                    <p:animClr clrSpc="hsl" dir="cw">
                                      <p:cBhvr>
                                        <p:cTn id="29" dur="500" fill="hold"/>
                                        <p:tgtEl>
                                          <p:spTgt spid="61443">
                                            <p:txEl>
                                              <p:pRg st="3" end="3"/>
                                            </p:txEl>
                                          </p:spTgt>
                                        </p:tgtEl>
                                        <p:attrNameLst>
                                          <p:attrName>fillcolor</p:attrName>
                                        </p:attrNameLst>
                                      </p:cBhvr>
                                      <p:by>
                                        <p:hsl h="-7200000" s="0" l="0"/>
                                      </p:by>
                                    </p:animClr>
                                    <p:animClr clrSpc="hsl" dir="cw">
                                      <p:cBhvr>
                                        <p:cTn id="30" dur="500" fill="hold"/>
                                        <p:tgtEl>
                                          <p:spTgt spid="61443">
                                            <p:txEl>
                                              <p:pRg st="3" end="3"/>
                                            </p:txEl>
                                          </p:spTgt>
                                        </p:tgtEl>
                                        <p:attrNameLst>
                                          <p:attrName>stroke.color</p:attrName>
                                        </p:attrNameLst>
                                      </p:cBhvr>
                                      <p:by>
                                        <p:hsl h="-7200000" s="0" l="0"/>
                                      </p:by>
                                    </p:animClr>
                                    <p:set>
                                      <p:cBhvr>
                                        <p:cTn id="31" dur="500" fill="hold"/>
                                        <p:tgtEl>
                                          <p:spTgt spid="61443">
                                            <p:txEl>
                                              <p:pRg st="3" end="3"/>
                                            </p:txEl>
                                          </p:spTgt>
                                        </p:tgtEl>
                                        <p:attrNameLst>
                                          <p:attrName>fill.type</p:attrName>
                                        </p:attrNameLst>
                                      </p:cBhvr>
                                      <p:to>
                                        <p:strVal val="solid"/>
                                      </p:to>
                                    </p:set>
                                  </p:childTnLst>
                                </p:cTn>
                              </p:par>
                              <p:par>
                                <p:cTn id="32" presetID="20" presetClass="entr" presetSubtype="0"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edge">
                                      <p:cBhvr>
                                        <p:cTn id="34"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p:cNvSpPr>
          <p:nvPr>
            <p:ph type="body" idx="1"/>
          </p:nvPr>
        </p:nvSpPr>
        <p:spPr>
          <a:xfrm>
            <a:off x="0" y="3124200"/>
            <a:ext cx="9144000" cy="3352800"/>
          </a:xfrm>
        </p:spPr>
        <p:txBody>
          <a:bodyPr/>
          <a:lstStyle/>
          <a:p>
            <a:pPr>
              <a:buFont typeface="Arial" panose="020B0604020202020204" pitchFamily="34" charset="0"/>
              <a:buNone/>
            </a:pPr>
            <a:r>
              <a:rPr lang="en-US" sz="3600" b="1" dirty="0" err="1">
                <a:solidFill>
                  <a:srgbClr val="002060"/>
                </a:solidFill>
              </a:rPr>
              <a:t>Câu</a:t>
            </a:r>
            <a:r>
              <a:rPr lang="en-US" sz="3600" b="1" dirty="0">
                <a:solidFill>
                  <a:srgbClr val="002060"/>
                </a:solidFill>
              </a:rPr>
              <a:t> 5.</a:t>
            </a:r>
            <a:r>
              <a:rPr lang="en-US" sz="3600" dirty="0">
                <a:solidFill>
                  <a:srgbClr val="002060"/>
                </a:solidFill>
              </a:rPr>
              <a:t> </a:t>
            </a:r>
            <a:r>
              <a:rPr lang="vi-VN" sz="3600" dirty="0">
                <a:solidFill>
                  <a:srgbClr val="002060"/>
                </a:solidFill>
              </a:rPr>
              <a:t>Chọn câu trả lời </a:t>
            </a:r>
            <a:r>
              <a:rPr lang="en-US" sz="3600" b="1" dirty="0" err="1">
                <a:solidFill>
                  <a:srgbClr val="FF0000"/>
                </a:solidFill>
              </a:rPr>
              <a:t>sai</a:t>
            </a:r>
            <a:r>
              <a:rPr lang="vi-VN" sz="3600" dirty="0">
                <a:solidFill>
                  <a:srgbClr val="002060"/>
                </a:solidFill>
              </a:rPr>
              <a:t> khi nói về tia X:</a:t>
            </a:r>
          </a:p>
          <a:p>
            <a:pPr>
              <a:buFont typeface="Arial" panose="020B0604020202020204" pitchFamily="34" charset="0"/>
              <a:buNone/>
            </a:pPr>
            <a:r>
              <a:rPr lang="vi-VN" sz="3600" b="1" dirty="0">
                <a:solidFill>
                  <a:srgbClr val="0000FF"/>
                </a:solidFill>
              </a:rPr>
              <a:t> A.</a:t>
            </a:r>
            <a:r>
              <a:rPr lang="vi-VN" sz="3600" dirty="0">
                <a:solidFill>
                  <a:srgbClr val="0000FF"/>
                </a:solidFill>
              </a:rPr>
              <a:t>Tia X có khả năng </a:t>
            </a:r>
            <a:r>
              <a:rPr lang="en-US" sz="3600" dirty="0" err="1">
                <a:solidFill>
                  <a:srgbClr val="0000FF"/>
                </a:solidFill>
              </a:rPr>
              <a:t>i</a:t>
            </a:r>
            <a:r>
              <a:rPr lang="vi-VN" sz="3600" dirty="0">
                <a:solidFill>
                  <a:srgbClr val="0000FF"/>
                </a:solidFill>
              </a:rPr>
              <a:t>on hóa không khí.</a:t>
            </a:r>
            <a:endParaRPr lang="en-US" sz="3600" dirty="0">
              <a:solidFill>
                <a:srgbClr val="0000FF"/>
              </a:solidFill>
            </a:endParaRPr>
          </a:p>
          <a:p>
            <a:pPr>
              <a:buFont typeface="Arial" panose="020B0604020202020204" pitchFamily="34" charset="0"/>
              <a:buNone/>
            </a:pPr>
            <a:r>
              <a:rPr lang="vi-VN" sz="3600" b="1" dirty="0">
                <a:solidFill>
                  <a:srgbClr val="0000FF"/>
                </a:solidFill>
              </a:rPr>
              <a:t> B.</a:t>
            </a:r>
            <a:r>
              <a:rPr lang="vi-VN" sz="3600" dirty="0">
                <a:solidFill>
                  <a:srgbClr val="0000FF"/>
                </a:solidFill>
              </a:rPr>
              <a:t>Tia X có thể ch</a:t>
            </a:r>
            <a:r>
              <a:rPr lang="en-US" sz="3600" dirty="0">
                <a:solidFill>
                  <a:srgbClr val="0000FF"/>
                </a:solidFill>
              </a:rPr>
              <a:t>ữ</a:t>
            </a:r>
            <a:r>
              <a:rPr lang="vi-VN" sz="3600" dirty="0">
                <a:solidFill>
                  <a:srgbClr val="0000FF"/>
                </a:solidFill>
              </a:rPr>
              <a:t>a bệnh còi xương.</a:t>
            </a:r>
          </a:p>
          <a:p>
            <a:pPr>
              <a:buFont typeface="Arial" panose="020B0604020202020204" pitchFamily="34" charset="0"/>
              <a:buNone/>
            </a:pPr>
            <a:r>
              <a:rPr lang="vi-VN" sz="3600" b="1" dirty="0">
                <a:solidFill>
                  <a:srgbClr val="0000FF"/>
                </a:solidFill>
              </a:rPr>
              <a:t> C.</a:t>
            </a:r>
            <a:r>
              <a:rPr lang="vi-VN" sz="3600" dirty="0">
                <a:solidFill>
                  <a:srgbClr val="0000FF"/>
                </a:solidFill>
              </a:rPr>
              <a:t>Tia X có tác dụng làm phát quang nhiều chất</a:t>
            </a:r>
            <a:r>
              <a:rPr lang="en-US" sz="3600" dirty="0">
                <a:solidFill>
                  <a:srgbClr val="0000FF"/>
                </a:solidFill>
              </a:rPr>
              <a:t>.</a:t>
            </a:r>
          </a:p>
          <a:p>
            <a:pPr>
              <a:buFont typeface="Arial" panose="020B0604020202020204" pitchFamily="34" charset="0"/>
              <a:buNone/>
            </a:pPr>
            <a:r>
              <a:rPr lang="vi-VN" sz="3600" b="1" dirty="0">
                <a:solidFill>
                  <a:srgbClr val="0000FF"/>
                </a:solidFill>
              </a:rPr>
              <a:t> D.</a:t>
            </a:r>
            <a:r>
              <a:rPr lang="vi-VN" sz="3600" dirty="0">
                <a:solidFill>
                  <a:srgbClr val="0000FF"/>
                </a:solidFill>
              </a:rPr>
              <a:t>Tia X có khả năng đâm xuyên mạnh.</a:t>
            </a:r>
            <a:endParaRPr lang="en-US" sz="3600" dirty="0">
              <a:solidFill>
                <a:srgbClr val="0000FF"/>
              </a:solidFill>
            </a:endParaRPr>
          </a:p>
        </p:txBody>
      </p:sp>
      <p:sp>
        <p:nvSpPr>
          <p:cNvPr id="7" name="AutoShape 2"/>
          <p:cNvSpPr>
            <a:spLocks noChangeArrowheads="1"/>
          </p:cNvSpPr>
          <p:nvPr/>
        </p:nvSpPr>
        <p:spPr bwMode="auto">
          <a:xfrm rot="1553576">
            <a:off x="2024063" y="388938"/>
            <a:ext cx="457200" cy="304800"/>
          </a:xfrm>
          <a:prstGeom prst="star5">
            <a:avLst/>
          </a:prstGeom>
          <a:solidFill>
            <a:srgbClr val="C0C0C0"/>
          </a:solidFill>
          <a:ln w="12700" cap="sq">
            <a:solidFill>
              <a:srgbClr val="B2B2B2"/>
            </a:solidFill>
            <a:miter lim="800000"/>
            <a:headEnd type="none" w="sm" len="sm"/>
            <a:tailEnd type="none" w="sm" len="sm"/>
          </a:ln>
          <a:effectLst/>
        </p:spPr>
        <p:txBody>
          <a:bodyPr wrap="none" anchor="ctr"/>
          <a:lstStyle/>
          <a:p>
            <a:pPr>
              <a:defRPr/>
            </a:pPr>
            <a:endParaRPr lang="en-US" sz="3600" b="1">
              <a:latin typeface="Garamond" pitchFamily="18" charset="0"/>
            </a:endParaRPr>
          </a:p>
        </p:txBody>
      </p:sp>
      <p:sp>
        <p:nvSpPr>
          <p:cNvPr id="8" name="WordArt 30"/>
          <p:cNvSpPr>
            <a:spLocks noChangeArrowheads="1" noChangeShapeType="1" noTextEdit="1"/>
          </p:cNvSpPr>
          <p:nvPr/>
        </p:nvSpPr>
        <p:spPr bwMode="auto">
          <a:xfrm>
            <a:off x="2667000" y="228600"/>
            <a:ext cx="3733800" cy="685800"/>
          </a:xfrm>
          <a:prstGeom prst="rect">
            <a:avLst/>
          </a:prstGeom>
        </p:spPr>
        <p:txBody>
          <a:bodyPr wrap="none" fromWordArt="1">
            <a:prstTxWarp prst="textPlain">
              <a:avLst>
                <a:gd name="adj" fmla="val 50000"/>
              </a:avLst>
            </a:prstTxWarp>
          </a:bodyPr>
          <a:lstStyle/>
          <a:p>
            <a:pPr algn="ctr"/>
            <a:r>
              <a:rPr lang="vi-VN" sz="3600" b="1" kern="10" dirty="0">
                <a:ln w="9525">
                  <a:noFill/>
                  <a:round/>
                  <a:headEnd/>
                  <a:tailEnd/>
                </a:ln>
                <a:solidFill>
                  <a:schemeClr val="tx1"/>
                </a:solidFill>
                <a:effectLst>
                  <a:outerShdw dist="53882" dir="2700000" algn="ctr" rotWithShape="0">
                    <a:srgbClr val="9999FF">
                      <a:alpha val="79999"/>
                    </a:srgbClr>
                  </a:outerShdw>
                </a:effectLst>
                <a:latin typeface="Arial" panose="020B0604020202020204" pitchFamily="34" charset="0"/>
                <a:cs typeface="Arial" panose="020B0604020202020204" pitchFamily="34" charset="0"/>
              </a:rPr>
              <a:t>TRẮC NGHIỆM</a:t>
            </a:r>
          </a:p>
        </p:txBody>
      </p:sp>
      <p:sp>
        <p:nvSpPr>
          <p:cNvPr id="10" name="Rectangle 9"/>
          <p:cNvSpPr/>
          <p:nvPr/>
        </p:nvSpPr>
        <p:spPr>
          <a:xfrm>
            <a:off x="0" y="990600"/>
            <a:ext cx="9144000" cy="134018"/>
          </a:xfrm>
          <a:prstGeom prst="rect">
            <a:avLst/>
          </a:prstGeom>
          <a:effectLst>
            <a:innerShdw blurRad="114300">
              <a:prstClr val="black"/>
            </a:innerShdw>
          </a:effectLst>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en-US" b="1"/>
          </a:p>
        </p:txBody>
      </p:sp>
      <p:pic>
        <p:nvPicPr>
          <p:cNvPr id="13" name="Picture 5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2400" y="1147030"/>
            <a:ext cx="13716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repeatCount="indefinite"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0" fill="hold"/>
                                        <p:tgtEl>
                                          <p:spTgt spid="13"/>
                                        </p:tgtEl>
                                        <p:attrNameLst>
                                          <p:attrName>ppt_w</p:attrName>
                                        </p:attrNameLst>
                                      </p:cBhvr>
                                      <p:tavLst>
                                        <p:tav tm="0" fmla="#ppt_w*sin(2.5*pi*$)">
                                          <p:val>
                                            <p:fltVal val="0"/>
                                          </p:val>
                                        </p:tav>
                                        <p:tav tm="100000">
                                          <p:val>
                                            <p:fltVal val="1"/>
                                          </p:val>
                                        </p:tav>
                                      </p:tavLst>
                                    </p:anim>
                                    <p:anim calcmode="lin" valueType="num">
                                      <p:cBhvr>
                                        <p:cTn id="8" dur="5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62467">
                                            <p:txEl>
                                              <p:pRg st="0" end="0"/>
                                            </p:txEl>
                                          </p:spTgt>
                                        </p:tgtEl>
                                        <p:attrNameLst>
                                          <p:attrName>style.visibility</p:attrName>
                                        </p:attrNameLst>
                                      </p:cBhvr>
                                      <p:to>
                                        <p:strVal val="visible"/>
                                      </p:to>
                                    </p:set>
                                    <p:animEffect transition="in" filter="barn(inVertical)">
                                      <p:cBhvr>
                                        <p:cTn id="13" dur="500"/>
                                        <p:tgtEl>
                                          <p:spTgt spid="62467">
                                            <p:txEl>
                                              <p:pRg st="0" end="0"/>
                                            </p:txEl>
                                          </p:spTgt>
                                        </p:tgtEl>
                                      </p:cBhvr>
                                    </p:animEffect>
                                  </p:childTnLst>
                                </p:cTn>
                              </p:par>
                            </p:childTnLst>
                          </p:cTn>
                        </p:par>
                        <p:par>
                          <p:cTn id="14" fill="hold">
                            <p:stCondLst>
                              <p:cond delay="500"/>
                            </p:stCondLst>
                            <p:childTnLst>
                              <p:par>
                                <p:cTn id="15" presetID="50" presetClass="entr" presetSubtype="0" decel="100000" fill="hold" nodeType="afterEffect">
                                  <p:stCondLst>
                                    <p:cond delay="0"/>
                                  </p:stCondLst>
                                  <p:childTnLst>
                                    <p:set>
                                      <p:cBhvr>
                                        <p:cTn id="16" dur="1" fill="hold">
                                          <p:stCondLst>
                                            <p:cond delay="0"/>
                                          </p:stCondLst>
                                        </p:cTn>
                                        <p:tgtEl>
                                          <p:spTgt spid="62467">
                                            <p:txEl>
                                              <p:pRg st="1" end="1"/>
                                            </p:txEl>
                                          </p:spTgt>
                                        </p:tgtEl>
                                        <p:attrNameLst>
                                          <p:attrName>style.visibility</p:attrName>
                                        </p:attrNameLst>
                                      </p:cBhvr>
                                      <p:to>
                                        <p:strVal val="visible"/>
                                      </p:to>
                                    </p:set>
                                    <p:anim calcmode="lin" valueType="num">
                                      <p:cBhvr>
                                        <p:cTn id="17" dur="500" fill="hold"/>
                                        <p:tgtEl>
                                          <p:spTgt spid="62467">
                                            <p:txEl>
                                              <p:pRg st="1" end="1"/>
                                            </p:txEl>
                                          </p:spTgt>
                                        </p:tgtEl>
                                        <p:attrNameLst>
                                          <p:attrName>ppt_w</p:attrName>
                                        </p:attrNameLst>
                                      </p:cBhvr>
                                      <p:tavLst>
                                        <p:tav tm="0">
                                          <p:val>
                                            <p:strVal val="#ppt_w+.3"/>
                                          </p:val>
                                        </p:tav>
                                        <p:tav tm="100000">
                                          <p:val>
                                            <p:strVal val="#ppt_w"/>
                                          </p:val>
                                        </p:tav>
                                      </p:tavLst>
                                    </p:anim>
                                    <p:anim calcmode="lin" valueType="num">
                                      <p:cBhvr>
                                        <p:cTn id="18" dur="500" fill="hold"/>
                                        <p:tgtEl>
                                          <p:spTgt spid="62467">
                                            <p:txEl>
                                              <p:pRg st="1" end="1"/>
                                            </p:txEl>
                                          </p:spTgt>
                                        </p:tgtEl>
                                        <p:attrNameLst>
                                          <p:attrName>ppt_h</p:attrName>
                                        </p:attrNameLst>
                                      </p:cBhvr>
                                      <p:tavLst>
                                        <p:tav tm="0">
                                          <p:val>
                                            <p:strVal val="#ppt_h"/>
                                          </p:val>
                                        </p:tav>
                                        <p:tav tm="100000">
                                          <p:val>
                                            <p:strVal val="#ppt_h"/>
                                          </p:val>
                                        </p:tav>
                                      </p:tavLst>
                                    </p:anim>
                                    <p:animEffect transition="in" filter="fade">
                                      <p:cBhvr>
                                        <p:cTn id="19" dur="500"/>
                                        <p:tgtEl>
                                          <p:spTgt spid="62467">
                                            <p:txEl>
                                              <p:pRg st="1" end="1"/>
                                            </p:txEl>
                                          </p:spTgt>
                                        </p:tgtEl>
                                      </p:cBhvr>
                                    </p:animEffect>
                                  </p:childTnLst>
                                </p:cTn>
                              </p:par>
                            </p:childTnLst>
                          </p:cTn>
                        </p:par>
                        <p:par>
                          <p:cTn id="20" fill="hold">
                            <p:stCondLst>
                              <p:cond delay="1000"/>
                            </p:stCondLst>
                            <p:childTnLst>
                              <p:par>
                                <p:cTn id="21" presetID="50" presetClass="entr" presetSubtype="0" decel="100000" fill="hold" nodeType="afterEffect">
                                  <p:stCondLst>
                                    <p:cond delay="0"/>
                                  </p:stCondLst>
                                  <p:childTnLst>
                                    <p:set>
                                      <p:cBhvr>
                                        <p:cTn id="22" dur="1" fill="hold">
                                          <p:stCondLst>
                                            <p:cond delay="0"/>
                                          </p:stCondLst>
                                        </p:cTn>
                                        <p:tgtEl>
                                          <p:spTgt spid="62467">
                                            <p:txEl>
                                              <p:pRg st="2" end="2"/>
                                            </p:txEl>
                                          </p:spTgt>
                                        </p:tgtEl>
                                        <p:attrNameLst>
                                          <p:attrName>style.visibility</p:attrName>
                                        </p:attrNameLst>
                                      </p:cBhvr>
                                      <p:to>
                                        <p:strVal val="visible"/>
                                      </p:to>
                                    </p:set>
                                    <p:anim calcmode="lin" valueType="num">
                                      <p:cBhvr>
                                        <p:cTn id="23" dur="500" fill="hold"/>
                                        <p:tgtEl>
                                          <p:spTgt spid="62467">
                                            <p:txEl>
                                              <p:pRg st="2" end="2"/>
                                            </p:txEl>
                                          </p:spTgt>
                                        </p:tgtEl>
                                        <p:attrNameLst>
                                          <p:attrName>ppt_w</p:attrName>
                                        </p:attrNameLst>
                                      </p:cBhvr>
                                      <p:tavLst>
                                        <p:tav tm="0">
                                          <p:val>
                                            <p:strVal val="#ppt_w+.3"/>
                                          </p:val>
                                        </p:tav>
                                        <p:tav tm="100000">
                                          <p:val>
                                            <p:strVal val="#ppt_w"/>
                                          </p:val>
                                        </p:tav>
                                      </p:tavLst>
                                    </p:anim>
                                    <p:anim calcmode="lin" valueType="num">
                                      <p:cBhvr>
                                        <p:cTn id="24" dur="500" fill="hold"/>
                                        <p:tgtEl>
                                          <p:spTgt spid="62467">
                                            <p:txEl>
                                              <p:pRg st="2" end="2"/>
                                            </p:txEl>
                                          </p:spTgt>
                                        </p:tgtEl>
                                        <p:attrNameLst>
                                          <p:attrName>ppt_h</p:attrName>
                                        </p:attrNameLst>
                                      </p:cBhvr>
                                      <p:tavLst>
                                        <p:tav tm="0">
                                          <p:val>
                                            <p:strVal val="#ppt_h"/>
                                          </p:val>
                                        </p:tav>
                                        <p:tav tm="100000">
                                          <p:val>
                                            <p:strVal val="#ppt_h"/>
                                          </p:val>
                                        </p:tav>
                                      </p:tavLst>
                                    </p:anim>
                                    <p:animEffect transition="in" filter="fade">
                                      <p:cBhvr>
                                        <p:cTn id="25" dur="500"/>
                                        <p:tgtEl>
                                          <p:spTgt spid="62467">
                                            <p:txEl>
                                              <p:pRg st="2" end="2"/>
                                            </p:txEl>
                                          </p:spTgt>
                                        </p:tgtEl>
                                      </p:cBhvr>
                                    </p:animEffect>
                                  </p:childTnLst>
                                </p:cTn>
                              </p:par>
                            </p:childTnLst>
                          </p:cTn>
                        </p:par>
                        <p:par>
                          <p:cTn id="26" fill="hold">
                            <p:stCondLst>
                              <p:cond delay="1500"/>
                            </p:stCondLst>
                            <p:childTnLst>
                              <p:par>
                                <p:cTn id="27" presetID="50" presetClass="entr" presetSubtype="0" decel="100000" fill="hold" nodeType="afterEffect">
                                  <p:stCondLst>
                                    <p:cond delay="0"/>
                                  </p:stCondLst>
                                  <p:childTnLst>
                                    <p:set>
                                      <p:cBhvr>
                                        <p:cTn id="28" dur="1" fill="hold">
                                          <p:stCondLst>
                                            <p:cond delay="0"/>
                                          </p:stCondLst>
                                        </p:cTn>
                                        <p:tgtEl>
                                          <p:spTgt spid="62467">
                                            <p:txEl>
                                              <p:pRg st="3" end="3"/>
                                            </p:txEl>
                                          </p:spTgt>
                                        </p:tgtEl>
                                        <p:attrNameLst>
                                          <p:attrName>style.visibility</p:attrName>
                                        </p:attrNameLst>
                                      </p:cBhvr>
                                      <p:to>
                                        <p:strVal val="visible"/>
                                      </p:to>
                                    </p:set>
                                    <p:anim calcmode="lin" valueType="num">
                                      <p:cBhvr>
                                        <p:cTn id="29" dur="500" fill="hold"/>
                                        <p:tgtEl>
                                          <p:spTgt spid="62467">
                                            <p:txEl>
                                              <p:pRg st="3" end="3"/>
                                            </p:txEl>
                                          </p:spTgt>
                                        </p:tgtEl>
                                        <p:attrNameLst>
                                          <p:attrName>ppt_w</p:attrName>
                                        </p:attrNameLst>
                                      </p:cBhvr>
                                      <p:tavLst>
                                        <p:tav tm="0">
                                          <p:val>
                                            <p:strVal val="#ppt_w+.3"/>
                                          </p:val>
                                        </p:tav>
                                        <p:tav tm="100000">
                                          <p:val>
                                            <p:strVal val="#ppt_w"/>
                                          </p:val>
                                        </p:tav>
                                      </p:tavLst>
                                    </p:anim>
                                    <p:anim calcmode="lin" valueType="num">
                                      <p:cBhvr>
                                        <p:cTn id="30" dur="500" fill="hold"/>
                                        <p:tgtEl>
                                          <p:spTgt spid="62467">
                                            <p:txEl>
                                              <p:pRg st="3" end="3"/>
                                            </p:txEl>
                                          </p:spTgt>
                                        </p:tgtEl>
                                        <p:attrNameLst>
                                          <p:attrName>ppt_h</p:attrName>
                                        </p:attrNameLst>
                                      </p:cBhvr>
                                      <p:tavLst>
                                        <p:tav tm="0">
                                          <p:val>
                                            <p:strVal val="#ppt_h"/>
                                          </p:val>
                                        </p:tav>
                                        <p:tav tm="100000">
                                          <p:val>
                                            <p:strVal val="#ppt_h"/>
                                          </p:val>
                                        </p:tav>
                                      </p:tavLst>
                                    </p:anim>
                                    <p:animEffect transition="in" filter="fade">
                                      <p:cBhvr>
                                        <p:cTn id="31" dur="500"/>
                                        <p:tgtEl>
                                          <p:spTgt spid="62467">
                                            <p:txEl>
                                              <p:pRg st="3" end="3"/>
                                            </p:txEl>
                                          </p:spTgt>
                                        </p:tgtEl>
                                      </p:cBhvr>
                                    </p:animEffect>
                                  </p:childTnLst>
                                </p:cTn>
                              </p:par>
                            </p:childTnLst>
                          </p:cTn>
                        </p:par>
                        <p:par>
                          <p:cTn id="32" fill="hold">
                            <p:stCondLst>
                              <p:cond delay="2000"/>
                            </p:stCondLst>
                            <p:childTnLst>
                              <p:par>
                                <p:cTn id="33" presetID="50" presetClass="entr" presetSubtype="0" decel="100000" fill="hold" nodeType="afterEffect">
                                  <p:stCondLst>
                                    <p:cond delay="0"/>
                                  </p:stCondLst>
                                  <p:childTnLst>
                                    <p:set>
                                      <p:cBhvr>
                                        <p:cTn id="34" dur="1" fill="hold">
                                          <p:stCondLst>
                                            <p:cond delay="0"/>
                                          </p:stCondLst>
                                        </p:cTn>
                                        <p:tgtEl>
                                          <p:spTgt spid="62467">
                                            <p:txEl>
                                              <p:pRg st="4" end="4"/>
                                            </p:txEl>
                                          </p:spTgt>
                                        </p:tgtEl>
                                        <p:attrNameLst>
                                          <p:attrName>style.visibility</p:attrName>
                                        </p:attrNameLst>
                                      </p:cBhvr>
                                      <p:to>
                                        <p:strVal val="visible"/>
                                      </p:to>
                                    </p:set>
                                    <p:anim calcmode="lin" valueType="num">
                                      <p:cBhvr>
                                        <p:cTn id="35" dur="500" fill="hold"/>
                                        <p:tgtEl>
                                          <p:spTgt spid="62467">
                                            <p:txEl>
                                              <p:pRg st="4" end="4"/>
                                            </p:txEl>
                                          </p:spTgt>
                                        </p:tgtEl>
                                        <p:attrNameLst>
                                          <p:attrName>ppt_w</p:attrName>
                                        </p:attrNameLst>
                                      </p:cBhvr>
                                      <p:tavLst>
                                        <p:tav tm="0">
                                          <p:val>
                                            <p:strVal val="#ppt_w+.3"/>
                                          </p:val>
                                        </p:tav>
                                        <p:tav tm="100000">
                                          <p:val>
                                            <p:strVal val="#ppt_w"/>
                                          </p:val>
                                        </p:tav>
                                      </p:tavLst>
                                    </p:anim>
                                    <p:anim calcmode="lin" valueType="num">
                                      <p:cBhvr>
                                        <p:cTn id="36" dur="500" fill="hold"/>
                                        <p:tgtEl>
                                          <p:spTgt spid="62467">
                                            <p:txEl>
                                              <p:pRg st="4" end="4"/>
                                            </p:txEl>
                                          </p:spTgt>
                                        </p:tgtEl>
                                        <p:attrNameLst>
                                          <p:attrName>ppt_h</p:attrName>
                                        </p:attrNameLst>
                                      </p:cBhvr>
                                      <p:tavLst>
                                        <p:tav tm="0">
                                          <p:val>
                                            <p:strVal val="#ppt_h"/>
                                          </p:val>
                                        </p:tav>
                                        <p:tav tm="100000">
                                          <p:val>
                                            <p:strVal val="#ppt_h"/>
                                          </p:val>
                                        </p:tav>
                                      </p:tavLst>
                                    </p:anim>
                                    <p:animEffect transition="in" filter="fade">
                                      <p:cBhvr>
                                        <p:cTn id="37" dur="500"/>
                                        <p:tgtEl>
                                          <p:spTgt spid="62467">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mph" presetSubtype="0" repeatCount="indefinite" fill="hold" nodeType="clickEffect">
                                  <p:stCondLst>
                                    <p:cond delay="0"/>
                                  </p:stCondLst>
                                  <p:childTnLst>
                                    <p:animClr clrSpc="hsl" dir="cw">
                                      <p:cBhvr override="childStyle">
                                        <p:cTn id="41" dur="500" fill="hold"/>
                                        <p:tgtEl>
                                          <p:spTgt spid="62467">
                                            <p:txEl>
                                              <p:pRg st="2" end="2"/>
                                            </p:txEl>
                                          </p:spTgt>
                                        </p:tgtEl>
                                        <p:attrNameLst>
                                          <p:attrName>style.color</p:attrName>
                                        </p:attrNameLst>
                                      </p:cBhvr>
                                      <p:by>
                                        <p:hsl h="7200000" s="0" l="0"/>
                                      </p:by>
                                    </p:animClr>
                                    <p:animClr clrSpc="hsl" dir="cw">
                                      <p:cBhvr>
                                        <p:cTn id="42" dur="500" fill="hold"/>
                                        <p:tgtEl>
                                          <p:spTgt spid="62467">
                                            <p:txEl>
                                              <p:pRg st="2" end="2"/>
                                            </p:txEl>
                                          </p:spTgt>
                                        </p:tgtEl>
                                        <p:attrNameLst>
                                          <p:attrName>fillcolor</p:attrName>
                                        </p:attrNameLst>
                                      </p:cBhvr>
                                      <p:by>
                                        <p:hsl h="7200000" s="0" l="0"/>
                                      </p:by>
                                    </p:animClr>
                                    <p:animClr clrSpc="hsl" dir="cw">
                                      <p:cBhvr>
                                        <p:cTn id="43" dur="500" fill="hold"/>
                                        <p:tgtEl>
                                          <p:spTgt spid="62467">
                                            <p:txEl>
                                              <p:pRg st="2" end="2"/>
                                            </p:txEl>
                                          </p:spTgt>
                                        </p:tgtEl>
                                        <p:attrNameLst>
                                          <p:attrName>stroke.color</p:attrName>
                                        </p:attrNameLst>
                                      </p:cBhvr>
                                      <p:by>
                                        <p:hsl h="7200000" s="0" l="0"/>
                                      </p:by>
                                    </p:animClr>
                                    <p:set>
                                      <p:cBhvr>
                                        <p:cTn id="44" dur="500" fill="hold"/>
                                        <p:tgtEl>
                                          <p:spTgt spid="62467">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AG00317_"/>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4267200"/>
            <a:ext cx="183515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043" name="AutoShape 3"/>
          <p:cNvSpPr>
            <a:spLocks noChangeArrowheads="1"/>
          </p:cNvSpPr>
          <p:nvPr/>
        </p:nvSpPr>
        <p:spPr bwMode="auto">
          <a:xfrm>
            <a:off x="1143000" y="0"/>
            <a:ext cx="7848600" cy="4495800"/>
          </a:xfrm>
          <a:prstGeom prst="cloudCallout">
            <a:avLst>
              <a:gd name="adj1" fmla="val -45569"/>
              <a:gd name="adj2" fmla="val 62111"/>
            </a:avLst>
          </a:prstGeom>
          <a:solidFill>
            <a:srgbClr val="CCFFFF"/>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eaLnBrk="0" hangingPunct="0"/>
            <a:r>
              <a:rPr lang="en-US" sz="4000" b="1" dirty="0" err="1">
                <a:solidFill>
                  <a:srgbClr val="FF0066"/>
                </a:solidFill>
              </a:rPr>
              <a:t>Dặn</a:t>
            </a:r>
            <a:r>
              <a:rPr lang="en-US" sz="4000" b="1" dirty="0">
                <a:solidFill>
                  <a:srgbClr val="FF0066"/>
                </a:solidFill>
              </a:rPr>
              <a:t> </a:t>
            </a:r>
            <a:r>
              <a:rPr lang="en-US" sz="4000" b="1" dirty="0" err="1">
                <a:solidFill>
                  <a:srgbClr val="FF0066"/>
                </a:solidFill>
              </a:rPr>
              <a:t>dò</a:t>
            </a:r>
            <a:r>
              <a:rPr lang="en-US" sz="4000" b="1" dirty="0">
                <a:solidFill>
                  <a:srgbClr val="FF0066"/>
                </a:solidFill>
              </a:rPr>
              <a:t>:</a:t>
            </a:r>
          </a:p>
          <a:p>
            <a:pPr algn="ctr" eaLnBrk="0" hangingPunct="0"/>
            <a:r>
              <a:rPr lang="en-US" sz="4000" b="1" dirty="0" err="1">
                <a:solidFill>
                  <a:srgbClr val="0000FF"/>
                </a:solidFill>
              </a:rPr>
              <a:t>Học</a:t>
            </a:r>
            <a:r>
              <a:rPr lang="en-US" sz="4000" b="1" dirty="0">
                <a:solidFill>
                  <a:srgbClr val="0000FF"/>
                </a:solidFill>
              </a:rPr>
              <a:t> </a:t>
            </a:r>
            <a:r>
              <a:rPr lang="en-US" sz="4000" b="1" dirty="0" err="1">
                <a:solidFill>
                  <a:srgbClr val="0000FF"/>
                </a:solidFill>
              </a:rPr>
              <a:t>bài</a:t>
            </a:r>
            <a:r>
              <a:rPr lang="en-US" sz="4000" b="1" dirty="0">
                <a:solidFill>
                  <a:srgbClr val="0000FF"/>
                </a:solidFill>
              </a:rPr>
              <a:t> </a:t>
            </a:r>
            <a:r>
              <a:rPr lang="en-US" sz="4000" b="1" dirty="0" err="1">
                <a:solidFill>
                  <a:srgbClr val="0000FF"/>
                </a:solidFill>
              </a:rPr>
              <a:t>và</a:t>
            </a:r>
            <a:r>
              <a:rPr lang="en-US" sz="4000" b="1" dirty="0">
                <a:solidFill>
                  <a:srgbClr val="0000FF"/>
                </a:solidFill>
              </a:rPr>
              <a:t> </a:t>
            </a:r>
            <a:r>
              <a:rPr lang="en-US" sz="4000" b="1" dirty="0" err="1">
                <a:solidFill>
                  <a:srgbClr val="0000FF"/>
                </a:solidFill>
              </a:rPr>
              <a:t>làm</a:t>
            </a:r>
            <a:r>
              <a:rPr lang="en-US" sz="4000" b="1" dirty="0">
                <a:solidFill>
                  <a:srgbClr val="0000FF"/>
                </a:solidFill>
              </a:rPr>
              <a:t> </a:t>
            </a:r>
            <a:r>
              <a:rPr lang="en-US" sz="4000" b="1" dirty="0" err="1">
                <a:solidFill>
                  <a:srgbClr val="0000FF"/>
                </a:solidFill>
              </a:rPr>
              <a:t>bài</a:t>
            </a:r>
            <a:r>
              <a:rPr lang="en-US" sz="4000" b="1" dirty="0">
                <a:solidFill>
                  <a:srgbClr val="0000FF"/>
                </a:solidFill>
              </a:rPr>
              <a:t> </a:t>
            </a:r>
            <a:r>
              <a:rPr lang="en-US" sz="4000" b="1" dirty="0" err="1">
                <a:solidFill>
                  <a:srgbClr val="0000FF"/>
                </a:solidFill>
              </a:rPr>
              <a:t>tập</a:t>
            </a:r>
            <a:r>
              <a:rPr lang="en-US" sz="4000" b="1" dirty="0">
                <a:solidFill>
                  <a:srgbClr val="0000FF"/>
                </a:solidFill>
              </a:rPr>
              <a:t> </a:t>
            </a:r>
            <a:r>
              <a:rPr lang="en-US" sz="4000" b="1" dirty="0" err="1">
                <a:solidFill>
                  <a:srgbClr val="0000FF"/>
                </a:solidFill>
              </a:rPr>
              <a:t>sách</a:t>
            </a:r>
            <a:r>
              <a:rPr lang="en-US" sz="4000" b="1" dirty="0">
                <a:solidFill>
                  <a:srgbClr val="0000FF"/>
                </a:solidFill>
              </a:rPr>
              <a:t> </a:t>
            </a:r>
            <a:r>
              <a:rPr lang="en-US" sz="4000" b="1" dirty="0" err="1">
                <a:solidFill>
                  <a:srgbClr val="0000FF"/>
                </a:solidFill>
              </a:rPr>
              <a:t>giáo</a:t>
            </a:r>
            <a:r>
              <a:rPr lang="en-US" sz="4000" b="1" dirty="0">
                <a:solidFill>
                  <a:srgbClr val="0000FF"/>
                </a:solidFill>
              </a:rPr>
              <a:t> </a:t>
            </a:r>
            <a:r>
              <a:rPr lang="en-US" sz="4000" b="1" dirty="0" err="1">
                <a:solidFill>
                  <a:srgbClr val="0000FF"/>
                </a:solidFill>
              </a:rPr>
              <a:t>khoa</a:t>
            </a:r>
            <a:endParaRPr lang="en-US" sz="4000" b="1" dirty="0">
              <a:solidFill>
                <a:srgbClr val="FF0066"/>
              </a:solidFill>
            </a:endParaRPr>
          </a:p>
        </p:txBody>
      </p:sp>
      <p:sp>
        <p:nvSpPr>
          <p:cNvPr id="87044" name="Rectangle 4"/>
          <p:cNvSpPr>
            <a:spLocks noChangeArrowheads="1"/>
          </p:cNvSpPr>
          <p:nvPr/>
        </p:nvSpPr>
        <p:spPr bwMode="auto">
          <a:xfrm>
            <a:off x="0" y="31861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87042"/>
                                        </p:tgtEl>
                                        <p:attrNameLst>
                                          <p:attrName>style.visibility</p:attrName>
                                        </p:attrNameLst>
                                      </p:cBhvr>
                                      <p:to>
                                        <p:strVal val="visible"/>
                                      </p:to>
                                    </p:set>
                                    <p:animEffect transition="in" filter="diamond(in)">
                                      <p:cBhvr>
                                        <p:cTn id="7" dur="2000"/>
                                        <p:tgtEl>
                                          <p:spTgt spid="870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87043"/>
                                        </p:tgtEl>
                                        <p:attrNameLst>
                                          <p:attrName>style.visibility</p:attrName>
                                        </p:attrNameLst>
                                      </p:cBhvr>
                                      <p:to>
                                        <p:strVal val="visible"/>
                                      </p:to>
                                    </p:set>
                                    <p:animEffect transition="in" filter="diamond(in)">
                                      <p:cBhvr>
                                        <p:cTn id="12" dur="2000"/>
                                        <p:tgtEl>
                                          <p:spTgt spid="870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A8EB368B-FE6A-4D98-B20E-33E29F7F7BDC}"/>
              </a:ext>
            </a:extLst>
          </p:cNvPr>
          <p:cNvSpPr>
            <a:spLocks noGrp="1"/>
          </p:cNvSpPr>
          <p:nvPr>
            <p:ph type="title"/>
          </p:nvPr>
        </p:nvSpPr>
        <p:spPr/>
        <p:txBody>
          <a:bodyPr/>
          <a:lstStyle/>
          <a:p>
            <a:endParaRPr lang="vi-VN" altLang="vi-VN">
              <a:latin typeface="Calibri" panose="020F0502020204030204" pitchFamily="34" charset="0"/>
            </a:endParaRPr>
          </a:p>
        </p:txBody>
      </p:sp>
      <p:sp>
        <p:nvSpPr>
          <p:cNvPr id="36867" name="Text Placeholder 2">
            <a:extLst>
              <a:ext uri="{FF2B5EF4-FFF2-40B4-BE49-F238E27FC236}">
                <a16:creationId xmlns:a16="http://schemas.microsoft.com/office/drawing/2014/main" id="{83367AC7-C439-4690-802D-0A6296831792}"/>
              </a:ext>
            </a:extLst>
          </p:cNvPr>
          <p:cNvSpPr>
            <a:spLocks noGrp="1"/>
          </p:cNvSpPr>
          <p:nvPr>
            <p:ph type="body" idx="1"/>
          </p:nvPr>
        </p:nvSpPr>
        <p:spPr/>
        <p:txBody>
          <a:bodyPr/>
          <a:lstStyle/>
          <a:p>
            <a:endParaRPr lang="vi-VN" altLang="vi-VN">
              <a:latin typeface="Calibri" panose="020F0502020204030204" pitchFamily="34" charset="0"/>
            </a:endParaRPr>
          </a:p>
        </p:txBody>
      </p:sp>
      <p:sp>
        <p:nvSpPr>
          <p:cNvPr id="36868" name="Text Placeholder 4">
            <a:extLst>
              <a:ext uri="{FF2B5EF4-FFF2-40B4-BE49-F238E27FC236}">
                <a16:creationId xmlns:a16="http://schemas.microsoft.com/office/drawing/2014/main" id="{D7D14B1B-3484-49CA-A8A8-7F4A8D485EA1}"/>
              </a:ext>
            </a:extLst>
          </p:cNvPr>
          <p:cNvSpPr>
            <a:spLocks noGrp="1"/>
          </p:cNvSpPr>
          <p:nvPr>
            <p:ph type="body" sz="quarter" idx="3"/>
          </p:nvPr>
        </p:nvSpPr>
        <p:spPr>
          <a:xfrm>
            <a:off x="5334000" y="228600"/>
            <a:ext cx="3657600" cy="6400800"/>
          </a:xfrm>
        </p:spPr>
        <p:txBody>
          <a:bodyPr/>
          <a:lstStyle/>
          <a:p>
            <a:endParaRPr lang="vi-VN" altLang="vi-VN">
              <a:latin typeface="Times New Roman" panose="02020603050405020304" pitchFamily="18" charset="0"/>
              <a:cs typeface="Times New Roman" panose="02020603050405020304" pitchFamily="18" charset="0"/>
            </a:endParaRPr>
          </a:p>
        </p:txBody>
      </p:sp>
      <p:grpSp>
        <p:nvGrpSpPr>
          <p:cNvPr id="9" name="Group 13">
            <a:extLst>
              <a:ext uri="{FF2B5EF4-FFF2-40B4-BE49-F238E27FC236}">
                <a16:creationId xmlns:a16="http://schemas.microsoft.com/office/drawing/2014/main" id="{92C6CA26-4334-481B-8F4A-8DD8624316E8}"/>
              </a:ext>
            </a:extLst>
          </p:cNvPr>
          <p:cNvGrpSpPr>
            <a:grpSpLocks noGrp="1"/>
          </p:cNvGrpSpPr>
          <p:nvPr/>
        </p:nvGrpSpPr>
        <p:grpSpPr bwMode="auto">
          <a:xfrm>
            <a:off x="381000" y="228600"/>
            <a:ext cx="4724400" cy="3119438"/>
            <a:chOff x="5486400" y="1676400"/>
            <a:chExt cx="3657600" cy="2379837"/>
          </a:xfrm>
        </p:grpSpPr>
        <p:pic>
          <p:nvPicPr>
            <p:cNvPr id="36872" name="Picture 8" descr="crookes">
              <a:extLst>
                <a:ext uri="{FF2B5EF4-FFF2-40B4-BE49-F238E27FC236}">
                  <a16:creationId xmlns:a16="http://schemas.microsoft.com/office/drawing/2014/main" id="{BF1B926E-BB19-42AB-98E6-42CB460330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1676400"/>
              <a:ext cx="3657600" cy="203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3" name="Text Box 9">
              <a:extLst>
                <a:ext uri="{FF2B5EF4-FFF2-40B4-BE49-F238E27FC236}">
                  <a16:creationId xmlns:a16="http://schemas.microsoft.com/office/drawing/2014/main" id="{94A92BC7-99CF-403C-A2C5-FB746BBDA7CA}"/>
                </a:ext>
              </a:extLst>
            </p:cNvPr>
            <p:cNvSpPr txBox="1">
              <a:spLocks noChangeArrowheads="1"/>
            </p:cNvSpPr>
            <p:nvPr/>
          </p:nvSpPr>
          <p:spPr bwMode="auto">
            <a:xfrm>
              <a:off x="5562600" y="3657082"/>
              <a:ext cx="3352800" cy="399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eaLnBrk="1" hangingPunct="1">
                <a:spcBef>
                  <a:spcPct val="50000"/>
                </a:spcBef>
              </a:pPr>
              <a:r>
                <a:rPr lang="en-US" altLang="vi-VN" sz="2800">
                  <a:solidFill>
                    <a:schemeClr val="tx1"/>
                  </a:solidFill>
                  <a:latin typeface="Times New Roman" panose="02020603050405020304" pitchFamily="18" charset="0"/>
                  <a:cs typeface="Times New Roman" panose="02020603050405020304" pitchFamily="18" charset="0"/>
                </a:rPr>
                <a:t>Ống phóng tia Catốt</a:t>
              </a:r>
            </a:p>
          </p:txBody>
        </p:sp>
      </p:grpSp>
      <p:pic>
        <p:nvPicPr>
          <p:cNvPr id="12" name="Picture 2" descr="CrookesSetup">
            <a:extLst>
              <a:ext uri="{FF2B5EF4-FFF2-40B4-BE49-F238E27FC236}">
                <a16:creationId xmlns:a16="http://schemas.microsoft.com/office/drawing/2014/main" id="{5B0CD56E-6AD0-4328-BD1A-3EB2529AFAE3}"/>
              </a:ext>
            </a:extLst>
          </p:cNvPr>
          <p:cNvPicPr>
            <a:picLocks noGrp="1" noChangeAspect="1" noChangeArrowheads="1"/>
          </p:cNvPicPr>
          <p:nvPr>
            <p:ph sz="quarter" idx="4"/>
          </p:nvPr>
        </p:nvPicPr>
        <p:blipFill>
          <a:blip r:embed="rId3">
            <a:extLst>
              <a:ext uri="{28A0092B-C50C-407E-A947-70E740481C1C}">
                <a14:useLocalDpi xmlns:a14="http://schemas.microsoft.com/office/drawing/2010/main" val="0"/>
              </a:ext>
            </a:extLst>
          </a:blip>
          <a:srcRect/>
          <a:stretch>
            <a:fillRect/>
          </a:stretch>
        </p:blipFill>
        <p:spPr>
          <a:xfrm>
            <a:off x="0" y="3352800"/>
            <a:ext cx="9144000" cy="3505200"/>
          </a:xfrm>
        </p:spPr>
      </p:pic>
      <p:pic>
        <p:nvPicPr>
          <p:cNvPr id="13" name="Picture 4" descr="LargeCrookes1">
            <a:hlinkClick r:id="rId4"/>
            <a:extLst>
              <a:ext uri="{FF2B5EF4-FFF2-40B4-BE49-F238E27FC236}">
                <a16:creationId xmlns:a16="http://schemas.microsoft.com/office/drawing/2014/main" id="{A264AE2B-16A1-4DF0-BF3D-7256474E581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57800" y="304800"/>
            <a:ext cx="38862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1943058"/>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Horizontal)">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7"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7"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7" presetClass="entr" presetSubtype="0" fill="hold"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anim calcmode="lin" valueType="num">
                                      <p:cBhvr>
                                        <p:cTn id="27" dur="1000" fill="hold"/>
                                        <p:tgtEl>
                                          <p:spTgt spid="12"/>
                                        </p:tgtEl>
                                        <p:attrNameLst>
                                          <p:attrName>ppt_x</p:attrName>
                                        </p:attrNameLst>
                                      </p:cBhvr>
                                      <p:tavLst>
                                        <p:tav tm="0">
                                          <p:val>
                                            <p:strVal val="#ppt_x"/>
                                          </p:val>
                                        </p:tav>
                                        <p:tav tm="100000">
                                          <p:val>
                                            <p:strVal val="#ppt_x"/>
                                          </p:val>
                                        </p:tav>
                                      </p:tavLst>
                                    </p:anim>
                                    <p:anim calcmode="lin" valueType="num">
                                      <p:cBhvr>
                                        <p:cTn id="2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4">
            <a:extLst>
              <a:ext uri="{FF2B5EF4-FFF2-40B4-BE49-F238E27FC236}">
                <a16:creationId xmlns:a16="http://schemas.microsoft.com/office/drawing/2014/main" id="{A21AE5CC-2221-4D6B-8689-39BAB01B2F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9962" t="5176" r="50" b="8514"/>
          <a:stretch>
            <a:fillRect/>
          </a:stretch>
        </p:blipFill>
        <p:spPr bwMode="auto">
          <a:xfrm>
            <a:off x="503238" y="1808163"/>
            <a:ext cx="3168650" cy="4103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7347" name="Picture 5" descr="xương đầu và cổ">
            <a:extLst>
              <a:ext uri="{FF2B5EF4-FFF2-40B4-BE49-F238E27FC236}">
                <a16:creationId xmlns:a16="http://schemas.microsoft.com/office/drawing/2014/main" id="{E14C954F-33C1-4754-9DA2-21AA6C657D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2250" y="1808163"/>
            <a:ext cx="4679950" cy="417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48" name="Text Box 6">
            <a:extLst>
              <a:ext uri="{FF2B5EF4-FFF2-40B4-BE49-F238E27FC236}">
                <a16:creationId xmlns:a16="http://schemas.microsoft.com/office/drawing/2014/main" id="{117598F3-65FA-43E0-9CC4-12F2AD2E9AF2}"/>
              </a:ext>
            </a:extLst>
          </p:cNvPr>
          <p:cNvSpPr txBox="1">
            <a:spLocks noChangeArrowheads="1"/>
          </p:cNvSpPr>
          <p:nvPr/>
        </p:nvSpPr>
        <p:spPr bwMode="auto">
          <a:xfrm>
            <a:off x="150813" y="5481638"/>
            <a:ext cx="180975" cy="296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a:spcBef>
                <a:spcPct val="50000"/>
              </a:spcBef>
            </a:pPr>
            <a:r>
              <a:rPr lang="en-US" altLang="vi-VN" sz="1800" b="0">
                <a:solidFill>
                  <a:srgbClr val="0099FF"/>
                </a:solidFill>
                <a:latin typeface="Tahoma" panose="020B0604030504040204" pitchFamily="34" charset="0"/>
              </a:rPr>
              <a:t>a</a:t>
            </a:r>
          </a:p>
        </p:txBody>
      </p:sp>
      <p:sp>
        <p:nvSpPr>
          <p:cNvPr id="93191" name="Text Box 7">
            <a:extLst>
              <a:ext uri="{FF2B5EF4-FFF2-40B4-BE49-F238E27FC236}">
                <a16:creationId xmlns:a16="http://schemas.microsoft.com/office/drawing/2014/main" id="{2823533F-0233-4772-B333-03B64BFBBE2D}"/>
              </a:ext>
            </a:extLst>
          </p:cNvPr>
          <p:cNvSpPr txBox="1">
            <a:spLocks noChangeArrowheads="1"/>
          </p:cNvSpPr>
          <p:nvPr/>
        </p:nvSpPr>
        <p:spPr bwMode="auto">
          <a:xfrm>
            <a:off x="684213" y="6021388"/>
            <a:ext cx="291623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algn="ctr">
              <a:spcBef>
                <a:spcPct val="50000"/>
              </a:spcBef>
            </a:pPr>
            <a:r>
              <a:rPr lang="en-US" altLang="vi-VN" sz="1800" b="0">
                <a:solidFill>
                  <a:srgbClr val="FFFFFF"/>
                </a:solidFill>
                <a:latin typeface="Times New Roman" panose="02020603050405020304" pitchFamily="18" charset="0"/>
              </a:rPr>
              <a:t>Chụp bằng ánh sáng nhìn thấy (ánh sáng trắng) </a:t>
            </a:r>
          </a:p>
        </p:txBody>
      </p:sp>
      <p:sp>
        <p:nvSpPr>
          <p:cNvPr id="57350" name="Text Box 8">
            <a:extLst>
              <a:ext uri="{FF2B5EF4-FFF2-40B4-BE49-F238E27FC236}">
                <a16:creationId xmlns:a16="http://schemas.microsoft.com/office/drawing/2014/main" id="{28FE7408-2CA6-4BF8-8891-2A6EFC0320A8}"/>
              </a:ext>
            </a:extLst>
          </p:cNvPr>
          <p:cNvSpPr txBox="1">
            <a:spLocks noChangeArrowheads="1"/>
          </p:cNvSpPr>
          <p:nvPr/>
        </p:nvSpPr>
        <p:spPr bwMode="auto">
          <a:xfrm>
            <a:off x="215900" y="5876925"/>
            <a:ext cx="179388" cy="296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a:spcBef>
                <a:spcPct val="50000"/>
              </a:spcBef>
            </a:pPr>
            <a:r>
              <a:rPr lang="en-US" altLang="vi-VN" sz="1800" b="0">
                <a:solidFill>
                  <a:srgbClr val="0099FF"/>
                </a:solidFill>
                <a:latin typeface="Tahoma" panose="020B0604030504040204" pitchFamily="34" charset="0"/>
              </a:rPr>
              <a:t>r</a:t>
            </a:r>
          </a:p>
        </p:txBody>
      </p:sp>
      <p:sp>
        <p:nvSpPr>
          <p:cNvPr id="93193" name="Text Box 9">
            <a:extLst>
              <a:ext uri="{FF2B5EF4-FFF2-40B4-BE49-F238E27FC236}">
                <a16:creationId xmlns:a16="http://schemas.microsoft.com/office/drawing/2014/main" id="{7085C03B-E2FA-482E-878D-9C8F9F12363D}"/>
              </a:ext>
            </a:extLst>
          </p:cNvPr>
          <p:cNvSpPr txBox="1">
            <a:spLocks noChangeArrowheads="1"/>
          </p:cNvSpPr>
          <p:nvPr/>
        </p:nvSpPr>
        <p:spPr bwMode="auto">
          <a:xfrm>
            <a:off x="4824413" y="6165850"/>
            <a:ext cx="334803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a:spcBef>
                <a:spcPct val="50000"/>
              </a:spcBef>
            </a:pPr>
            <a:r>
              <a:rPr lang="en-US" altLang="vi-VN" sz="1800" b="0">
                <a:solidFill>
                  <a:srgbClr val="FFFFFF"/>
                </a:solidFill>
                <a:latin typeface="Times New Roman" panose="02020603050405020304" pitchFamily="18" charset="0"/>
              </a:rPr>
              <a:t>Chụp bằng tia X (tia Rơn-ghen)</a:t>
            </a:r>
          </a:p>
        </p:txBody>
      </p:sp>
      <p:sp>
        <p:nvSpPr>
          <p:cNvPr id="93200" name="AutoShape 16">
            <a:extLst>
              <a:ext uri="{FF2B5EF4-FFF2-40B4-BE49-F238E27FC236}">
                <a16:creationId xmlns:a16="http://schemas.microsoft.com/office/drawing/2014/main" id="{F7F79771-00AD-4830-BDF9-B692762C0120}"/>
              </a:ext>
            </a:extLst>
          </p:cNvPr>
          <p:cNvSpPr>
            <a:spLocks noChangeArrowheads="1"/>
          </p:cNvSpPr>
          <p:nvPr/>
        </p:nvSpPr>
        <p:spPr bwMode="auto">
          <a:xfrm>
            <a:off x="3959225" y="2349500"/>
            <a:ext cx="2557463" cy="2879725"/>
          </a:xfrm>
          <a:prstGeom prst="wedgeRoundRectCallout">
            <a:avLst>
              <a:gd name="adj1" fmla="val -46773"/>
              <a:gd name="adj2" fmla="val 88037"/>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algn="ctr"/>
            <a:r>
              <a:rPr lang="en-US" altLang="vi-VN" sz="2800" b="0">
                <a:solidFill>
                  <a:srgbClr val="FFFFFF"/>
                </a:solidFill>
                <a:latin typeface="Times New Roman" panose="02020603050405020304" pitchFamily="18" charset="0"/>
              </a:rPr>
              <a:t>Vì sao hai cách chụp  với các bức xạ khác nhau đó lại cho kết quả khác nhau ?</a:t>
            </a:r>
          </a:p>
        </p:txBody>
      </p:sp>
      <p:sp>
        <p:nvSpPr>
          <p:cNvPr id="57353" name="Text Box 17">
            <a:extLst>
              <a:ext uri="{FF2B5EF4-FFF2-40B4-BE49-F238E27FC236}">
                <a16:creationId xmlns:a16="http://schemas.microsoft.com/office/drawing/2014/main" id="{5CB69B7D-5279-4BBB-A097-2DF80DE899C3}"/>
              </a:ext>
            </a:extLst>
          </p:cNvPr>
          <p:cNvSpPr txBox="1">
            <a:spLocks noChangeArrowheads="1"/>
          </p:cNvSpPr>
          <p:nvPr/>
        </p:nvSpPr>
        <p:spPr bwMode="auto">
          <a:xfrm>
            <a:off x="3779838" y="6273800"/>
            <a:ext cx="431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a:spcBef>
                <a:spcPct val="50000"/>
              </a:spcBef>
            </a:pPr>
            <a:r>
              <a:rPr lang="en-US" altLang="vi-VN" sz="2800" b="0">
                <a:solidFill>
                  <a:srgbClr val="FFFFFF"/>
                </a:solidFill>
                <a:latin typeface="Tahoma" panose="020B0604030504040204" pitchFamily="34" charset="0"/>
              </a:rPr>
              <a:t>?</a:t>
            </a:r>
          </a:p>
        </p:txBody>
      </p:sp>
    </p:spTree>
    <p:extLst>
      <p:ext uri="{BB962C8B-B14F-4D97-AF65-F5344CB8AC3E}">
        <p14:creationId xmlns:p14="http://schemas.microsoft.com/office/powerpoint/2010/main" val="13396319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3191"/>
                                        </p:tgtEl>
                                        <p:attrNameLst>
                                          <p:attrName>style.visibility</p:attrName>
                                        </p:attrNameLst>
                                      </p:cBhvr>
                                      <p:to>
                                        <p:strVal val="visible"/>
                                      </p:to>
                                    </p:set>
                                    <p:animEffect transition="in" filter="blinds(horizontal)">
                                      <p:cBhvr>
                                        <p:cTn id="7" dur="500"/>
                                        <p:tgtEl>
                                          <p:spTgt spid="9319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3193"/>
                                        </p:tgtEl>
                                        <p:attrNameLst>
                                          <p:attrName>style.visibility</p:attrName>
                                        </p:attrNameLst>
                                      </p:cBhvr>
                                      <p:to>
                                        <p:strVal val="visible"/>
                                      </p:to>
                                    </p:set>
                                    <p:animEffect transition="in" filter="blinds(horizontal)">
                                      <p:cBhvr>
                                        <p:cTn id="12" dur="500"/>
                                        <p:tgtEl>
                                          <p:spTgt spid="9319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3200"/>
                                        </p:tgtEl>
                                        <p:attrNameLst>
                                          <p:attrName>style.visibility</p:attrName>
                                        </p:attrNameLst>
                                      </p:cBhvr>
                                      <p:to>
                                        <p:strVal val="visible"/>
                                      </p:to>
                                    </p:set>
                                    <p:animEffect transition="in" filter="blinds(horizontal)">
                                      <p:cBhvr>
                                        <p:cTn id="17" dur="500"/>
                                        <p:tgtEl>
                                          <p:spTgt spid="932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91" grpId="0"/>
      <p:bldP spid="93193" grpId="0"/>
      <p:bldP spid="9320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3">
            <a:extLst>
              <a:ext uri="{FF2B5EF4-FFF2-40B4-BE49-F238E27FC236}">
                <a16:creationId xmlns:a16="http://schemas.microsoft.com/office/drawing/2014/main" id="{A2BF2DD6-BDDE-46FD-AD45-76F963A17B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9962" t="5176" r="50" b="8514"/>
          <a:stretch>
            <a:fillRect/>
          </a:stretch>
        </p:blipFill>
        <p:spPr bwMode="auto">
          <a:xfrm>
            <a:off x="503238" y="1808163"/>
            <a:ext cx="3168650" cy="4103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8371" name="Picture 4" descr="xương đầu và cổ">
            <a:extLst>
              <a:ext uri="{FF2B5EF4-FFF2-40B4-BE49-F238E27FC236}">
                <a16:creationId xmlns:a16="http://schemas.microsoft.com/office/drawing/2014/main" id="{EE069736-E694-4DCD-A540-C3BC5D50C6B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2250" y="1808163"/>
            <a:ext cx="4679950" cy="417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2" name="Text Box 10">
            <a:extLst>
              <a:ext uri="{FF2B5EF4-FFF2-40B4-BE49-F238E27FC236}">
                <a16:creationId xmlns:a16="http://schemas.microsoft.com/office/drawing/2014/main" id="{C05FD618-3504-4967-925B-3BF92CE11580}"/>
              </a:ext>
            </a:extLst>
          </p:cNvPr>
          <p:cNvSpPr txBox="1">
            <a:spLocks noChangeArrowheads="1"/>
          </p:cNvSpPr>
          <p:nvPr/>
        </p:nvSpPr>
        <p:spPr bwMode="auto">
          <a:xfrm>
            <a:off x="179388" y="5049838"/>
            <a:ext cx="215900" cy="296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a:spcBef>
                <a:spcPct val="50000"/>
              </a:spcBef>
            </a:pPr>
            <a:r>
              <a:rPr lang="en-US" altLang="vi-VN" sz="1800" b="0">
                <a:solidFill>
                  <a:srgbClr val="0099FF"/>
                </a:solidFill>
                <a:latin typeface="Tahoma" panose="020B0604030504040204" pitchFamily="34" charset="0"/>
              </a:rPr>
              <a:t>p</a:t>
            </a:r>
          </a:p>
        </p:txBody>
      </p:sp>
      <p:sp>
        <p:nvSpPr>
          <p:cNvPr id="58373" name="Text Box 11">
            <a:extLst>
              <a:ext uri="{FF2B5EF4-FFF2-40B4-BE49-F238E27FC236}">
                <a16:creationId xmlns:a16="http://schemas.microsoft.com/office/drawing/2014/main" id="{18FC57B0-6755-42E1-B56A-5FCDF639174E}"/>
              </a:ext>
            </a:extLst>
          </p:cNvPr>
          <p:cNvSpPr txBox="1">
            <a:spLocks noChangeArrowheads="1"/>
          </p:cNvSpPr>
          <p:nvPr/>
        </p:nvSpPr>
        <p:spPr bwMode="auto">
          <a:xfrm>
            <a:off x="179388" y="5516563"/>
            <a:ext cx="250825" cy="296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a:spcBef>
                <a:spcPct val="50000"/>
              </a:spcBef>
            </a:pPr>
            <a:r>
              <a:rPr lang="en-US" altLang="vi-VN" sz="1800" b="0">
                <a:solidFill>
                  <a:srgbClr val="0099FF"/>
                </a:solidFill>
                <a:latin typeface="Tahoma" panose="020B0604030504040204" pitchFamily="34" charset="0"/>
              </a:rPr>
              <a:t>x</a:t>
            </a:r>
          </a:p>
        </p:txBody>
      </p:sp>
      <p:sp>
        <p:nvSpPr>
          <p:cNvPr id="94220" name="Text Box 12">
            <a:extLst>
              <a:ext uri="{FF2B5EF4-FFF2-40B4-BE49-F238E27FC236}">
                <a16:creationId xmlns:a16="http://schemas.microsoft.com/office/drawing/2014/main" id="{1CA311ED-14DA-4DB0-BB16-CB7671332664}"/>
              </a:ext>
            </a:extLst>
          </p:cNvPr>
          <p:cNvSpPr txBox="1">
            <a:spLocks noChangeArrowheads="1"/>
          </p:cNvSpPr>
          <p:nvPr/>
        </p:nvSpPr>
        <p:spPr bwMode="auto">
          <a:xfrm>
            <a:off x="4959350" y="6073775"/>
            <a:ext cx="27717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pPr>
              <a:spcBef>
                <a:spcPct val="50000"/>
              </a:spcBef>
            </a:pPr>
            <a:r>
              <a:rPr lang="en-US" altLang="vi-VN" sz="1800" b="0">
                <a:solidFill>
                  <a:srgbClr val="FFFFFF"/>
                </a:solidFill>
                <a:latin typeface="Times New Roman" panose="02020603050405020304" pitchFamily="18" charset="0"/>
              </a:rPr>
              <a:t>Tia X khi gặp vật cản có thể xuyên qua vật cản .</a:t>
            </a:r>
          </a:p>
        </p:txBody>
      </p:sp>
      <p:sp>
        <p:nvSpPr>
          <p:cNvPr id="94221" name="Text Box 13">
            <a:extLst>
              <a:ext uri="{FF2B5EF4-FFF2-40B4-BE49-F238E27FC236}">
                <a16:creationId xmlns:a16="http://schemas.microsoft.com/office/drawing/2014/main" id="{784CA1CA-037F-4A8B-A4B4-69F4AEBBAC44}"/>
              </a:ext>
            </a:extLst>
          </p:cNvPr>
          <p:cNvSpPr txBox="1">
            <a:spLocks noChangeArrowheads="1"/>
          </p:cNvSpPr>
          <p:nvPr/>
        </p:nvSpPr>
        <p:spPr bwMode="auto">
          <a:xfrm>
            <a:off x="323850" y="6021388"/>
            <a:ext cx="39243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r>
              <a:rPr lang="en-US" altLang="vi-VN" sz="1800" b="0">
                <a:solidFill>
                  <a:srgbClr val="FFFFFF"/>
                </a:solidFill>
                <a:latin typeface="Times New Roman" panose="02020603050405020304" pitchFamily="18" charset="0"/>
              </a:rPr>
              <a:t>Ánh sáng nhìn thấy khi gặp vật cản có thể bị hấp thụ hoặc phản xạ.</a:t>
            </a:r>
          </a:p>
        </p:txBody>
      </p:sp>
      <p:sp>
        <p:nvSpPr>
          <p:cNvPr id="58376" name="Action Button: Return 2">
            <a:hlinkClick r:id="rId5" action="ppaction://hlinksldjump" highlightClick="1"/>
            <a:extLst>
              <a:ext uri="{FF2B5EF4-FFF2-40B4-BE49-F238E27FC236}">
                <a16:creationId xmlns:a16="http://schemas.microsoft.com/office/drawing/2014/main" id="{5D7333B7-2965-4F5F-B34D-24043F656FB1}"/>
              </a:ext>
            </a:extLst>
          </p:cNvPr>
          <p:cNvSpPr>
            <a:spLocks noChangeArrowheads="1"/>
          </p:cNvSpPr>
          <p:nvPr/>
        </p:nvSpPr>
        <p:spPr bwMode="auto">
          <a:xfrm>
            <a:off x="8172450" y="533400"/>
            <a:ext cx="539750" cy="609600"/>
          </a:xfrm>
          <a:prstGeom prst="actionButtonReturn">
            <a:avLst/>
          </a:prstGeom>
          <a:solidFill>
            <a:schemeClr val="accent1"/>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3200" b="1">
                <a:solidFill>
                  <a:srgbClr val="2B09F7"/>
                </a:solidFill>
                <a:latin typeface="VNI-Times" pitchFamily="2" charset="0"/>
              </a:defRPr>
            </a:lvl1pPr>
            <a:lvl2pPr marL="742950" indent="-285750" eaLnBrk="0" hangingPunct="0">
              <a:defRPr sz="3200" b="1">
                <a:solidFill>
                  <a:srgbClr val="2B09F7"/>
                </a:solidFill>
                <a:latin typeface="VNI-Times" pitchFamily="2" charset="0"/>
              </a:defRPr>
            </a:lvl2pPr>
            <a:lvl3pPr marL="1143000" indent="-228600" eaLnBrk="0" hangingPunct="0">
              <a:defRPr sz="3200" b="1">
                <a:solidFill>
                  <a:srgbClr val="2B09F7"/>
                </a:solidFill>
                <a:latin typeface="VNI-Times" pitchFamily="2" charset="0"/>
              </a:defRPr>
            </a:lvl3pPr>
            <a:lvl4pPr marL="1600200" indent="-228600" eaLnBrk="0" hangingPunct="0">
              <a:defRPr sz="3200" b="1">
                <a:solidFill>
                  <a:srgbClr val="2B09F7"/>
                </a:solidFill>
                <a:latin typeface="VNI-Times" pitchFamily="2" charset="0"/>
              </a:defRPr>
            </a:lvl4pPr>
            <a:lvl5pPr marL="2057400" indent="-228600" eaLnBrk="0" hangingPunct="0">
              <a:defRPr sz="3200" b="1">
                <a:solidFill>
                  <a:srgbClr val="2B09F7"/>
                </a:solidFill>
                <a:latin typeface="VNI-Times" pitchFamily="2" charset="0"/>
              </a:defRPr>
            </a:lvl5pPr>
            <a:lvl6pPr marL="2514600" indent="-228600" eaLnBrk="0" fontAlgn="base" hangingPunct="0">
              <a:spcBef>
                <a:spcPct val="0"/>
              </a:spcBef>
              <a:spcAft>
                <a:spcPct val="0"/>
              </a:spcAft>
              <a:defRPr sz="3200" b="1">
                <a:solidFill>
                  <a:srgbClr val="2B09F7"/>
                </a:solidFill>
                <a:latin typeface="VNI-Times" pitchFamily="2" charset="0"/>
              </a:defRPr>
            </a:lvl6pPr>
            <a:lvl7pPr marL="2971800" indent="-228600" eaLnBrk="0" fontAlgn="base" hangingPunct="0">
              <a:spcBef>
                <a:spcPct val="0"/>
              </a:spcBef>
              <a:spcAft>
                <a:spcPct val="0"/>
              </a:spcAft>
              <a:defRPr sz="3200" b="1">
                <a:solidFill>
                  <a:srgbClr val="2B09F7"/>
                </a:solidFill>
                <a:latin typeface="VNI-Times" pitchFamily="2" charset="0"/>
              </a:defRPr>
            </a:lvl7pPr>
            <a:lvl8pPr marL="3429000" indent="-228600" eaLnBrk="0" fontAlgn="base" hangingPunct="0">
              <a:spcBef>
                <a:spcPct val="0"/>
              </a:spcBef>
              <a:spcAft>
                <a:spcPct val="0"/>
              </a:spcAft>
              <a:defRPr sz="3200" b="1">
                <a:solidFill>
                  <a:srgbClr val="2B09F7"/>
                </a:solidFill>
                <a:latin typeface="VNI-Times" pitchFamily="2" charset="0"/>
              </a:defRPr>
            </a:lvl8pPr>
            <a:lvl9pPr marL="3886200" indent="-228600" eaLnBrk="0" fontAlgn="base" hangingPunct="0">
              <a:spcBef>
                <a:spcPct val="0"/>
              </a:spcBef>
              <a:spcAft>
                <a:spcPct val="0"/>
              </a:spcAft>
              <a:defRPr sz="3200" b="1">
                <a:solidFill>
                  <a:srgbClr val="2B09F7"/>
                </a:solidFill>
                <a:latin typeface="VNI-Times" pitchFamily="2" charset="0"/>
              </a:defRPr>
            </a:lvl9pPr>
          </a:lstStyle>
          <a:p>
            <a:endParaRPr lang="vi-VN" altLang="vi-VN" sz="2800" b="0">
              <a:solidFill>
                <a:schemeClr val="tx1"/>
              </a:solidFill>
              <a:latin typeface="Times New Roman" panose="02020603050405020304" pitchFamily="18" charset="0"/>
            </a:endParaRPr>
          </a:p>
        </p:txBody>
      </p:sp>
    </p:spTree>
    <p:extLst>
      <p:ext uri="{BB962C8B-B14F-4D97-AF65-F5344CB8AC3E}">
        <p14:creationId xmlns:p14="http://schemas.microsoft.com/office/powerpoint/2010/main" val="11366941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94221"/>
                                        </p:tgtEl>
                                        <p:attrNameLst>
                                          <p:attrName>style.visibility</p:attrName>
                                        </p:attrNameLst>
                                      </p:cBhvr>
                                      <p:to>
                                        <p:strVal val="visible"/>
                                      </p:to>
                                    </p:set>
                                    <p:animEffect transition="in" filter="slide(fromBottom)">
                                      <p:cBhvr>
                                        <p:cTn id="7" dur="500"/>
                                        <p:tgtEl>
                                          <p:spTgt spid="9422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4220"/>
                                        </p:tgtEl>
                                        <p:attrNameLst>
                                          <p:attrName>style.visibility</p:attrName>
                                        </p:attrNameLst>
                                      </p:cBhvr>
                                      <p:to>
                                        <p:strVal val="visible"/>
                                      </p:to>
                                    </p:set>
                                    <p:animEffect transition="in" filter="blinds(horizontal)">
                                      <p:cBhvr>
                                        <p:cTn id="12" dur="500"/>
                                        <p:tgtEl>
                                          <p:spTgt spid="94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20" grpId="0"/>
      <p:bldP spid="9422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ngam-bo-xuong-sieu-dep-cua-hoa-la-dong-vat-qua-tia-xquang-.jpg">
            <a:extLst>
              <a:ext uri="{FF2B5EF4-FFF2-40B4-BE49-F238E27FC236}">
                <a16:creationId xmlns:a16="http://schemas.microsoft.com/office/drawing/2014/main" id="{CBD91ADD-80BE-4500-9E20-601E20BD82B9}"/>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2" name="Title 1">
            <a:extLst>
              <a:ext uri="{FF2B5EF4-FFF2-40B4-BE49-F238E27FC236}">
                <a16:creationId xmlns:a16="http://schemas.microsoft.com/office/drawing/2014/main" id="{2634144F-3914-488F-BF2C-D897DD5D8CE1}"/>
              </a:ext>
            </a:extLst>
          </p:cNvPr>
          <p:cNvSpPr>
            <a:spLocks noGrp="1"/>
          </p:cNvSpPr>
          <p:nvPr>
            <p:ph type="title"/>
          </p:nvPr>
        </p:nvSpPr>
        <p:spPr/>
        <p:txBody>
          <a:bodyPr>
            <a:normAutofit fontScale="90000"/>
          </a:bodyPr>
          <a:lstStyle/>
          <a:p>
            <a:pPr eaLnBrk="1" hangingPunct="1">
              <a:defRPr/>
            </a:pPr>
            <a:r>
              <a:rPr lang="en-US" dirty="0" err="1">
                <a:latin typeface="Times New Roman" pitchFamily="18" charset="0"/>
                <a:cs typeface="Times New Roman" pitchFamily="18" charset="0"/>
              </a:rPr>
              <a:t>Một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hình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ảnh</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đẹ</a:t>
            </a:r>
            <a:r>
              <a:rPr lang="en-US" dirty="0">
                <a:latin typeface="Times New Roman" pitchFamily="18" charset="0"/>
                <a:cs typeface="Times New Roman" pitchFamily="18" charset="0"/>
              </a:rPr>
              <a:t>p </a:t>
            </a:r>
            <a:r>
              <a:rPr lang="en-US" dirty="0" err="1">
                <a:latin typeface="Times New Roman" pitchFamily="18" charset="0"/>
                <a:cs typeface="Times New Roman" pitchFamily="18" charset="0"/>
              </a:rPr>
              <a:t>chụp</a:t>
            </a:r>
            <a:r>
              <a:rPr lang="en-US" dirty="0">
                <a:latin typeface="Times New Roman" pitchFamily="18" charset="0"/>
                <a:cs typeface="Times New Roman" pitchFamily="18" charset="0"/>
              </a:rPr>
              <a:t> b</a:t>
            </a:r>
            <a:r>
              <a:rPr lang="vi-VN" dirty="0">
                <a:latin typeface="Times New Roman" pitchFamily="18" charset="0"/>
                <a:cs typeface="Times New Roman" pitchFamily="18" charset="0"/>
              </a:rPr>
              <a:t>ằ</a:t>
            </a:r>
            <a:r>
              <a:rPr lang="en-US" dirty="0" err="1">
                <a:latin typeface="Times New Roman" pitchFamily="18" charset="0"/>
                <a:cs typeface="Times New Roman" pitchFamily="18" charset="0"/>
              </a:rPr>
              <a:t>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tia</a:t>
            </a:r>
            <a:r>
              <a:rPr lang="en-US" dirty="0">
                <a:latin typeface="Times New Roman" pitchFamily="18" charset="0"/>
                <a:cs typeface="Times New Roman" pitchFamily="18" charset="0"/>
              </a:rPr>
              <a:t> X:</a:t>
            </a:r>
          </a:p>
        </p:txBody>
      </p:sp>
    </p:spTree>
    <p:extLst>
      <p:ext uri="{BB962C8B-B14F-4D97-AF65-F5344CB8AC3E}">
        <p14:creationId xmlns:p14="http://schemas.microsoft.com/office/powerpoint/2010/main" val="3147653415"/>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9"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ppt_x</p:attrName>
                                        </p:attrNameLst>
                                      </p:cBhvr>
                                      <p:tavLst>
                                        <p:tav tm="0">
                                          <p:val>
                                            <p:strVal val="#ppt_x-.2"/>
                                          </p:val>
                                        </p:tav>
                                        <p:tav tm="100000">
                                          <p:val>
                                            <p:strVal val="#ppt_x"/>
                                          </p:val>
                                        </p:tav>
                                      </p:tavLst>
                                    </p:anim>
                                    <p:anim calcmode="lin" valueType="num">
                                      <p:cBhvr>
                                        <p:cTn id="13"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ngam-bo-xuong-sieu-dep-cua-hoa-la-dong-vat-qua-tia-xquang- (1).jpg">
            <a:extLst>
              <a:ext uri="{FF2B5EF4-FFF2-40B4-BE49-F238E27FC236}">
                <a16:creationId xmlns:a16="http://schemas.microsoft.com/office/drawing/2014/main" id="{C86A892C-3BE2-4A12-9A25-D644ABA76555}"/>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2" name="Title 1">
            <a:extLst>
              <a:ext uri="{FF2B5EF4-FFF2-40B4-BE49-F238E27FC236}">
                <a16:creationId xmlns:a16="http://schemas.microsoft.com/office/drawing/2014/main" id="{FE7AD3BC-2125-4E2E-B4BD-B8B06E5C176A}"/>
              </a:ext>
            </a:extLst>
          </p:cNvPr>
          <p:cNvSpPr>
            <a:spLocks noGrp="1"/>
          </p:cNvSpPr>
          <p:nvPr>
            <p:ph type="title"/>
          </p:nvPr>
        </p:nvSpPr>
        <p:spPr>
          <a:xfrm>
            <a:off x="457200" y="0"/>
            <a:ext cx="8229600" cy="762000"/>
          </a:xfrm>
        </p:spPr>
        <p:txBody>
          <a:bodyPr>
            <a:normAutofit fontScale="90000"/>
          </a:bodyPr>
          <a:lstStyle/>
          <a:p>
            <a:pPr eaLnBrk="1" hangingPunct="1">
              <a:defRPr/>
            </a:pPr>
            <a:r>
              <a:rPr lang="en-US" dirty="0" err="1">
                <a:solidFill>
                  <a:schemeClr val="tx2">
                    <a:lumMod val="60000"/>
                    <a:lumOff val="40000"/>
                  </a:schemeClr>
                </a:solidFill>
                <a:latin typeface="Times New Roman" pitchFamily="18" charset="0"/>
                <a:cs typeface="Times New Roman" pitchFamily="18" charset="0"/>
              </a:rPr>
              <a:t>Một</a:t>
            </a:r>
            <a:r>
              <a:rPr lang="en-US" dirty="0">
                <a:solidFill>
                  <a:schemeClr val="tx2">
                    <a:lumMod val="60000"/>
                    <a:lumOff val="40000"/>
                  </a:schemeClr>
                </a:solidFill>
                <a:latin typeface="Times New Roman" pitchFamily="18" charset="0"/>
                <a:cs typeface="Times New Roman" pitchFamily="18" charset="0"/>
              </a:rPr>
              <a:t> </a:t>
            </a:r>
            <a:r>
              <a:rPr lang="en-US" dirty="0" err="1">
                <a:solidFill>
                  <a:schemeClr val="tx2">
                    <a:lumMod val="60000"/>
                    <a:lumOff val="40000"/>
                  </a:schemeClr>
                </a:solidFill>
                <a:latin typeface="Times New Roman" pitchFamily="18" charset="0"/>
                <a:cs typeface="Times New Roman" pitchFamily="18" charset="0"/>
              </a:rPr>
              <a:t>số</a:t>
            </a:r>
            <a:r>
              <a:rPr lang="en-US" dirty="0">
                <a:solidFill>
                  <a:schemeClr val="tx2">
                    <a:lumMod val="60000"/>
                    <a:lumOff val="40000"/>
                  </a:schemeClr>
                </a:solidFill>
                <a:latin typeface="Times New Roman" pitchFamily="18" charset="0"/>
                <a:cs typeface="Times New Roman" pitchFamily="18" charset="0"/>
              </a:rPr>
              <a:t> </a:t>
            </a:r>
            <a:r>
              <a:rPr lang="en-US" dirty="0" err="1">
                <a:solidFill>
                  <a:schemeClr val="tx2">
                    <a:lumMod val="60000"/>
                    <a:lumOff val="40000"/>
                  </a:schemeClr>
                </a:solidFill>
                <a:latin typeface="Times New Roman" pitchFamily="18" charset="0"/>
                <a:cs typeface="Times New Roman" pitchFamily="18" charset="0"/>
              </a:rPr>
              <a:t>hình</a:t>
            </a:r>
            <a:r>
              <a:rPr lang="en-US" dirty="0">
                <a:solidFill>
                  <a:schemeClr val="tx2">
                    <a:lumMod val="60000"/>
                    <a:lumOff val="40000"/>
                  </a:schemeClr>
                </a:solidFill>
                <a:latin typeface="Times New Roman" pitchFamily="18" charset="0"/>
                <a:cs typeface="Times New Roman" pitchFamily="18" charset="0"/>
              </a:rPr>
              <a:t> </a:t>
            </a:r>
            <a:r>
              <a:rPr lang="en-US" dirty="0" err="1">
                <a:solidFill>
                  <a:schemeClr val="tx2">
                    <a:lumMod val="60000"/>
                    <a:lumOff val="40000"/>
                  </a:schemeClr>
                </a:solidFill>
                <a:latin typeface="Times New Roman" pitchFamily="18" charset="0"/>
                <a:cs typeface="Times New Roman" pitchFamily="18" charset="0"/>
              </a:rPr>
              <a:t>ảnh</a:t>
            </a:r>
            <a:r>
              <a:rPr lang="en-US" dirty="0">
                <a:solidFill>
                  <a:schemeClr val="tx2">
                    <a:lumMod val="60000"/>
                    <a:lumOff val="40000"/>
                  </a:schemeClr>
                </a:solidFill>
                <a:latin typeface="Times New Roman" pitchFamily="18" charset="0"/>
                <a:cs typeface="Times New Roman" pitchFamily="18" charset="0"/>
              </a:rPr>
              <a:t> </a:t>
            </a:r>
            <a:r>
              <a:rPr lang="vi-VN" dirty="0">
                <a:solidFill>
                  <a:schemeClr val="tx2">
                    <a:lumMod val="60000"/>
                    <a:lumOff val="40000"/>
                  </a:schemeClr>
                </a:solidFill>
                <a:latin typeface="Times New Roman" pitchFamily="18" charset="0"/>
                <a:cs typeface="Times New Roman" pitchFamily="18" charset="0"/>
              </a:rPr>
              <a:t>đẹ</a:t>
            </a:r>
            <a:r>
              <a:rPr lang="en-US" dirty="0">
                <a:solidFill>
                  <a:schemeClr val="tx2">
                    <a:lumMod val="60000"/>
                    <a:lumOff val="40000"/>
                  </a:schemeClr>
                </a:solidFill>
                <a:latin typeface="Times New Roman" pitchFamily="18" charset="0"/>
                <a:cs typeface="Times New Roman" pitchFamily="18" charset="0"/>
              </a:rPr>
              <a:t>p </a:t>
            </a:r>
            <a:r>
              <a:rPr lang="en-US" dirty="0" err="1">
                <a:solidFill>
                  <a:schemeClr val="tx2">
                    <a:lumMod val="60000"/>
                    <a:lumOff val="40000"/>
                  </a:schemeClr>
                </a:solidFill>
                <a:latin typeface="Times New Roman" pitchFamily="18" charset="0"/>
                <a:cs typeface="Times New Roman" pitchFamily="18" charset="0"/>
              </a:rPr>
              <a:t>chụp</a:t>
            </a:r>
            <a:r>
              <a:rPr lang="en-US" dirty="0">
                <a:solidFill>
                  <a:schemeClr val="tx2">
                    <a:lumMod val="60000"/>
                    <a:lumOff val="40000"/>
                  </a:schemeClr>
                </a:solidFill>
                <a:latin typeface="Times New Roman" pitchFamily="18" charset="0"/>
                <a:cs typeface="Times New Roman" pitchFamily="18" charset="0"/>
              </a:rPr>
              <a:t> b</a:t>
            </a:r>
            <a:r>
              <a:rPr lang="vi-VN" dirty="0">
                <a:solidFill>
                  <a:schemeClr val="tx2">
                    <a:lumMod val="60000"/>
                    <a:lumOff val="40000"/>
                  </a:schemeClr>
                </a:solidFill>
                <a:latin typeface="Times New Roman" pitchFamily="18" charset="0"/>
                <a:cs typeface="Times New Roman" pitchFamily="18" charset="0"/>
              </a:rPr>
              <a:t>ằ</a:t>
            </a:r>
            <a:r>
              <a:rPr lang="en-US" dirty="0" err="1">
                <a:solidFill>
                  <a:schemeClr val="tx2">
                    <a:lumMod val="60000"/>
                    <a:lumOff val="40000"/>
                  </a:schemeClr>
                </a:solidFill>
                <a:latin typeface="Times New Roman" pitchFamily="18" charset="0"/>
                <a:cs typeface="Times New Roman" pitchFamily="18" charset="0"/>
              </a:rPr>
              <a:t>ng</a:t>
            </a:r>
            <a:r>
              <a:rPr lang="en-US" dirty="0">
                <a:solidFill>
                  <a:schemeClr val="tx2">
                    <a:lumMod val="60000"/>
                    <a:lumOff val="40000"/>
                  </a:schemeClr>
                </a:solidFill>
                <a:latin typeface="Times New Roman" pitchFamily="18" charset="0"/>
                <a:cs typeface="Times New Roman" pitchFamily="18" charset="0"/>
              </a:rPr>
              <a:t> </a:t>
            </a:r>
            <a:r>
              <a:rPr lang="en-US" dirty="0" err="1">
                <a:solidFill>
                  <a:schemeClr val="tx2">
                    <a:lumMod val="60000"/>
                    <a:lumOff val="40000"/>
                  </a:schemeClr>
                </a:solidFill>
                <a:latin typeface="Times New Roman" pitchFamily="18" charset="0"/>
                <a:cs typeface="Times New Roman" pitchFamily="18" charset="0"/>
              </a:rPr>
              <a:t>tia</a:t>
            </a:r>
            <a:r>
              <a:rPr lang="en-US" dirty="0">
                <a:solidFill>
                  <a:schemeClr val="tx2">
                    <a:lumMod val="60000"/>
                    <a:lumOff val="40000"/>
                  </a:schemeClr>
                </a:solidFill>
                <a:latin typeface="Times New Roman" pitchFamily="18" charset="0"/>
                <a:cs typeface="Times New Roman" pitchFamily="18" charset="0"/>
              </a:rPr>
              <a:t> X:</a:t>
            </a:r>
            <a:endParaRPr lang="en-US" dirty="0">
              <a:solidFill>
                <a:schemeClr val="tx2">
                  <a:lumMod val="60000"/>
                  <a:lumOff val="40000"/>
                </a:schemeClr>
              </a:solidFill>
            </a:endParaRPr>
          </a:p>
        </p:txBody>
      </p:sp>
    </p:spTree>
    <p:extLst>
      <p:ext uri="{BB962C8B-B14F-4D97-AF65-F5344CB8AC3E}">
        <p14:creationId xmlns:p14="http://schemas.microsoft.com/office/powerpoint/2010/main" val="1390971493"/>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9"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ppt_x</p:attrName>
                                        </p:attrNameLst>
                                      </p:cBhvr>
                                      <p:tavLst>
                                        <p:tav tm="0">
                                          <p:val>
                                            <p:strVal val="#ppt_x-.2"/>
                                          </p:val>
                                        </p:tav>
                                        <p:tav tm="100000">
                                          <p:val>
                                            <p:strVal val="#ppt_x"/>
                                          </p:val>
                                        </p:tav>
                                      </p:tavLst>
                                    </p:anim>
                                    <p:anim calcmode="lin" valueType="num">
                                      <p:cBhvr>
                                        <p:cTn id="13"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ngam-bo-xuong-sieu-dep-cua-hoa-la-dong-vat-qua-tia-xquang- (2).jpg">
            <a:extLst>
              <a:ext uri="{FF2B5EF4-FFF2-40B4-BE49-F238E27FC236}">
                <a16:creationId xmlns:a16="http://schemas.microsoft.com/office/drawing/2014/main" id="{64290EB0-F688-4137-88A6-A31F3D64F292}"/>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0" y="0"/>
            <a:ext cx="9144000" cy="6858000"/>
          </a:xfrm>
        </p:spPr>
      </p:pic>
      <p:sp>
        <p:nvSpPr>
          <p:cNvPr id="2" name="Title 1">
            <a:extLst>
              <a:ext uri="{FF2B5EF4-FFF2-40B4-BE49-F238E27FC236}">
                <a16:creationId xmlns:a16="http://schemas.microsoft.com/office/drawing/2014/main" id="{540C1A58-4CC4-4D3F-AE6B-6282945EB641}"/>
              </a:ext>
            </a:extLst>
          </p:cNvPr>
          <p:cNvSpPr>
            <a:spLocks noGrp="1"/>
          </p:cNvSpPr>
          <p:nvPr>
            <p:ph type="title"/>
          </p:nvPr>
        </p:nvSpPr>
        <p:spPr>
          <a:xfrm>
            <a:off x="457200" y="0"/>
            <a:ext cx="8229600" cy="762000"/>
          </a:xfrm>
        </p:spPr>
        <p:txBody>
          <a:bodyPr>
            <a:normAutofit fontScale="90000"/>
          </a:bodyPr>
          <a:lstStyle/>
          <a:p>
            <a:pPr eaLnBrk="1" hangingPunct="1">
              <a:defRPr/>
            </a:pPr>
            <a:r>
              <a:rPr lang="en-US" dirty="0" err="1">
                <a:solidFill>
                  <a:schemeClr val="tx2">
                    <a:lumMod val="50000"/>
                  </a:schemeClr>
                </a:solidFill>
                <a:latin typeface="Times New Roman" pitchFamily="18" charset="0"/>
                <a:cs typeface="Times New Roman" pitchFamily="18" charset="0"/>
              </a:rPr>
              <a:t>Một</a:t>
            </a:r>
            <a:r>
              <a:rPr lang="en-US" dirty="0">
                <a:solidFill>
                  <a:schemeClr val="tx2">
                    <a:lumMod val="50000"/>
                  </a:schemeClr>
                </a:solidFill>
                <a:latin typeface="Times New Roman" pitchFamily="18" charset="0"/>
                <a:cs typeface="Times New Roman" pitchFamily="18" charset="0"/>
              </a:rPr>
              <a:t> </a:t>
            </a:r>
            <a:r>
              <a:rPr lang="en-US" dirty="0" err="1">
                <a:solidFill>
                  <a:schemeClr val="tx2">
                    <a:lumMod val="50000"/>
                  </a:schemeClr>
                </a:solidFill>
                <a:latin typeface="Times New Roman" pitchFamily="18" charset="0"/>
                <a:cs typeface="Times New Roman" pitchFamily="18" charset="0"/>
              </a:rPr>
              <a:t>số</a:t>
            </a:r>
            <a:r>
              <a:rPr lang="en-US" dirty="0">
                <a:solidFill>
                  <a:schemeClr val="tx2">
                    <a:lumMod val="50000"/>
                  </a:schemeClr>
                </a:solidFill>
                <a:latin typeface="Times New Roman" pitchFamily="18" charset="0"/>
                <a:cs typeface="Times New Roman" pitchFamily="18" charset="0"/>
              </a:rPr>
              <a:t> </a:t>
            </a:r>
            <a:r>
              <a:rPr lang="en-US" dirty="0" err="1">
                <a:solidFill>
                  <a:schemeClr val="tx2">
                    <a:lumMod val="50000"/>
                  </a:schemeClr>
                </a:solidFill>
                <a:latin typeface="Times New Roman" pitchFamily="18" charset="0"/>
                <a:cs typeface="Times New Roman" pitchFamily="18" charset="0"/>
              </a:rPr>
              <a:t>hình</a:t>
            </a:r>
            <a:r>
              <a:rPr lang="en-US" dirty="0">
                <a:solidFill>
                  <a:schemeClr val="tx2">
                    <a:lumMod val="50000"/>
                  </a:schemeClr>
                </a:solidFill>
                <a:latin typeface="Times New Roman" pitchFamily="18" charset="0"/>
                <a:cs typeface="Times New Roman" pitchFamily="18" charset="0"/>
              </a:rPr>
              <a:t> </a:t>
            </a:r>
            <a:r>
              <a:rPr lang="en-US" dirty="0" err="1">
                <a:solidFill>
                  <a:schemeClr val="tx2">
                    <a:lumMod val="50000"/>
                  </a:schemeClr>
                </a:solidFill>
                <a:latin typeface="Times New Roman" pitchFamily="18" charset="0"/>
                <a:cs typeface="Times New Roman" pitchFamily="18" charset="0"/>
              </a:rPr>
              <a:t>ảnh</a:t>
            </a:r>
            <a:r>
              <a:rPr lang="en-US" dirty="0">
                <a:solidFill>
                  <a:schemeClr val="tx2">
                    <a:lumMod val="50000"/>
                  </a:schemeClr>
                </a:solidFill>
                <a:latin typeface="Times New Roman" pitchFamily="18" charset="0"/>
                <a:cs typeface="Times New Roman" pitchFamily="18" charset="0"/>
              </a:rPr>
              <a:t> </a:t>
            </a:r>
            <a:r>
              <a:rPr lang="vi-VN" dirty="0">
                <a:solidFill>
                  <a:schemeClr val="tx2">
                    <a:lumMod val="50000"/>
                  </a:schemeClr>
                </a:solidFill>
                <a:latin typeface="Times New Roman" pitchFamily="18" charset="0"/>
                <a:cs typeface="Times New Roman" pitchFamily="18" charset="0"/>
              </a:rPr>
              <a:t>đẹ</a:t>
            </a:r>
            <a:r>
              <a:rPr lang="en-US" dirty="0">
                <a:solidFill>
                  <a:schemeClr val="tx2">
                    <a:lumMod val="50000"/>
                  </a:schemeClr>
                </a:solidFill>
                <a:latin typeface="Times New Roman" pitchFamily="18" charset="0"/>
                <a:cs typeface="Times New Roman" pitchFamily="18" charset="0"/>
              </a:rPr>
              <a:t>p </a:t>
            </a:r>
            <a:r>
              <a:rPr lang="en-US" dirty="0" err="1">
                <a:solidFill>
                  <a:schemeClr val="tx2">
                    <a:lumMod val="50000"/>
                  </a:schemeClr>
                </a:solidFill>
                <a:latin typeface="Times New Roman" pitchFamily="18" charset="0"/>
                <a:cs typeface="Times New Roman" pitchFamily="18" charset="0"/>
              </a:rPr>
              <a:t>chụp</a:t>
            </a:r>
            <a:r>
              <a:rPr lang="en-US" dirty="0">
                <a:solidFill>
                  <a:schemeClr val="tx2">
                    <a:lumMod val="50000"/>
                  </a:schemeClr>
                </a:solidFill>
                <a:latin typeface="Times New Roman" pitchFamily="18" charset="0"/>
                <a:cs typeface="Times New Roman" pitchFamily="18" charset="0"/>
              </a:rPr>
              <a:t> b</a:t>
            </a:r>
            <a:r>
              <a:rPr lang="vi-VN" dirty="0">
                <a:solidFill>
                  <a:schemeClr val="tx2">
                    <a:lumMod val="50000"/>
                  </a:schemeClr>
                </a:solidFill>
                <a:latin typeface="Times New Roman" pitchFamily="18" charset="0"/>
                <a:cs typeface="Times New Roman" pitchFamily="18" charset="0"/>
              </a:rPr>
              <a:t>ằ</a:t>
            </a:r>
            <a:r>
              <a:rPr lang="en-US" dirty="0" err="1">
                <a:solidFill>
                  <a:schemeClr val="tx2">
                    <a:lumMod val="50000"/>
                  </a:schemeClr>
                </a:solidFill>
                <a:latin typeface="Times New Roman" pitchFamily="18" charset="0"/>
                <a:cs typeface="Times New Roman" pitchFamily="18" charset="0"/>
              </a:rPr>
              <a:t>ng</a:t>
            </a:r>
            <a:r>
              <a:rPr lang="en-US" dirty="0">
                <a:solidFill>
                  <a:schemeClr val="tx2">
                    <a:lumMod val="50000"/>
                  </a:schemeClr>
                </a:solidFill>
                <a:latin typeface="Times New Roman" pitchFamily="18" charset="0"/>
                <a:cs typeface="Times New Roman" pitchFamily="18" charset="0"/>
              </a:rPr>
              <a:t> </a:t>
            </a:r>
            <a:r>
              <a:rPr lang="en-US" dirty="0" err="1">
                <a:solidFill>
                  <a:schemeClr val="tx2">
                    <a:lumMod val="50000"/>
                  </a:schemeClr>
                </a:solidFill>
                <a:latin typeface="Times New Roman" pitchFamily="18" charset="0"/>
                <a:cs typeface="Times New Roman" pitchFamily="18" charset="0"/>
              </a:rPr>
              <a:t>tia</a:t>
            </a:r>
            <a:r>
              <a:rPr lang="en-US" dirty="0">
                <a:solidFill>
                  <a:schemeClr val="tx2">
                    <a:lumMod val="50000"/>
                  </a:schemeClr>
                </a:solidFill>
                <a:latin typeface="Times New Roman" pitchFamily="18" charset="0"/>
                <a:cs typeface="Times New Roman" pitchFamily="18" charset="0"/>
              </a:rPr>
              <a:t> X:</a:t>
            </a:r>
            <a:endParaRPr lang="en-US" dirty="0">
              <a:solidFill>
                <a:schemeClr val="tx2">
                  <a:lumMod val="50000"/>
                </a:schemeClr>
              </a:solidFill>
            </a:endParaRPr>
          </a:p>
        </p:txBody>
      </p:sp>
    </p:spTree>
    <p:extLst>
      <p:ext uri="{BB962C8B-B14F-4D97-AF65-F5344CB8AC3E}">
        <p14:creationId xmlns:p14="http://schemas.microsoft.com/office/powerpoint/2010/main" val="2888577171"/>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9"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ppt_x</p:attrName>
                                        </p:attrNameLst>
                                      </p:cBhvr>
                                      <p:tavLst>
                                        <p:tav tm="0">
                                          <p:val>
                                            <p:strVal val="#ppt_x-.2"/>
                                          </p:val>
                                        </p:tav>
                                        <p:tav tm="100000">
                                          <p:val>
                                            <p:strVal val="#ppt_x"/>
                                          </p:val>
                                        </p:tav>
                                      </p:tavLst>
                                    </p:anim>
                                    <p:anim calcmode="lin" valueType="num">
                                      <p:cBhvr>
                                        <p:cTn id="14"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UCK U">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Ocean</Template>
  <TotalTime>8773</TotalTime>
  <Words>1768</Words>
  <Application>Microsoft Office PowerPoint</Application>
  <PresentationFormat>On-screen Show (4:3)</PresentationFormat>
  <Paragraphs>230</Paragraphs>
  <Slides>41</Slides>
  <Notes>16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Arial</vt:lpstr>
      <vt:lpstr>Calibri</vt:lpstr>
      <vt:lpstr>Garamond</vt:lpstr>
      <vt:lpstr>Symbol</vt:lpstr>
      <vt:lpstr>Tahoma</vt:lpstr>
      <vt:lpstr>Times New Roman</vt:lpstr>
      <vt:lpstr>VNI-Times</vt:lpstr>
      <vt:lpstr>Wingdings</vt:lpstr>
      <vt:lpstr>Office Theme</vt:lpstr>
      <vt:lpstr>PowerPoint Presentation</vt:lpstr>
      <vt:lpstr>Hình ảnh này được chụp bằng cách nào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Hoạt động: </vt:lpstr>
      <vt:lpstr>PowerPoint Presentation</vt:lpstr>
      <vt:lpstr>PowerPoint Presentation</vt:lpstr>
      <vt:lpstr>PowerPoint Presentation</vt:lpstr>
      <vt:lpstr>PowerPoint Presentation</vt:lpstr>
      <vt:lpstr>PowerPoint Presentation</vt:lpstr>
      <vt:lpstr>PowerPoint Presentation</vt:lpstr>
      <vt:lpstr>Chụp các thiên thể trong vũ trụ</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Củng cố</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Một số hình ảnh đẹp chụp bằng tia X:</vt:lpstr>
      <vt:lpstr>Một số hình ảnh đẹp chụp bằng tia X:</vt:lpstr>
      <vt:lpstr>Một số hình ảnh đẹp chụp bằng tia X:</vt:lpstr>
    </vt:vector>
  </TitlesOfParts>
  <Company>Thanh Nhan Computer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huh</dc:creator>
  <cp:lastModifiedBy>Administrator</cp:lastModifiedBy>
  <cp:revision>763</cp:revision>
  <dcterms:created xsi:type="dcterms:W3CDTF">2004-04-09T00:10:53Z</dcterms:created>
  <dcterms:modified xsi:type="dcterms:W3CDTF">2018-04-05T08:41:04Z</dcterms:modified>
</cp:coreProperties>
</file>